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90" r:id="rId4"/>
    <p:sldId id="291" r:id="rId5"/>
    <p:sldId id="292" r:id="rId6"/>
    <p:sldId id="258" r:id="rId7"/>
    <p:sldId id="293" r:id="rId8"/>
    <p:sldId id="294" r:id="rId9"/>
    <p:sldId id="288" r:id="rId10"/>
    <p:sldId id="289" r:id="rId11"/>
    <p:sldId id="266" r:id="rId12"/>
    <p:sldId id="264" r:id="rId13"/>
    <p:sldId id="267" r:id="rId14"/>
    <p:sldId id="265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1" r:id="rId23"/>
    <p:sldId id="262" r:id="rId24"/>
    <p:sldId id="260" r:id="rId25"/>
    <p:sldId id="263" r:id="rId26"/>
    <p:sldId id="261" r:id="rId27"/>
    <p:sldId id="277" r:id="rId28"/>
    <p:sldId id="278" r:id="rId29"/>
    <p:sldId id="279" r:id="rId30"/>
    <p:sldId id="281" r:id="rId31"/>
    <p:sldId id="280" r:id="rId32"/>
    <p:sldId id="282" r:id="rId33"/>
    <p:sldId id="284" r:id="rId34"/>
    <p:sldId id="285" r:id="rId35"/>
    <p:sldId id="283" r:id="rId36"/>
    <p:sldId id="286" r:id="rId37"/>
    <p:sldId id="287" r:id="rId38"/>
  </p:sldIdLst>
  <p:sldSz cx="9144000" cy="6858000" type="screen4x3"/>
  <p:notesSz cx="6858000" cy="9144000"/>
  <p:embeddedFontLst>
    <p:embeddedFont>
      <p:font typeface="Luminari" panose="02000505000000020004" pitchFamily="2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717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81" d="100"/>
          <a:sy n="81" d="100"/>
        </p:scale>
        <p:origin x="511" y="-1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F2F6F00E-7C52-4E4F-BB64-B1EA0FCCF1A7}"/>
    <pc:docChg chg="custSel addSld delSld modSld">
      <pc:chgData name="Ken Merrihew" userId="bcb7a1e886d99f07" providerId="LiveId" clId="{F2F6F00E-7C52-4E4F-BB64-B1EA0FCCF1A7}" dt="2018-01-14T13:35:32.770" v="240"/>
      <pc:docMkLst>
        <pc:docMk/>
      </pc:docMkLst>
      <pc:sldChg chg="modAnim">
        <pc:chgData name="Ken Merrihew" userId="bcb7a1e886d99f07" providerId="LiveId" clId="{F2F6F00E-7C52-4E4F-BB64-B1EA0FCCF1A7}" dt="2018-01-14T13:35:32.770" v="240"/>
        <pc:sldMkLst>
          <pc:docMk/>
          <pc:sldMk cId="1540622605" sldId="260"/>
        </pc:sldMkLst>
      </pc:sldChg>
      <pc:sldChg chg="addSp modSp modAnim">
        <pc:chgData name="Ken Merrihew" userId="bcb7a1e886d99f07" providerId="LiveId" clId="{F2F6F00E-7C52-4E4F-BB64-B1EA0FCCF1A7}" dt="2018-01-14T02:19:11.024" v="113" actId="1038"/>
        <pc:sldMkLst>
          <pc:docMk/>
          <pc:sldMk cId="1572945532" sldId="263"/>
        </pc:sldMkLst>
        <pc:spChg chg="mod">
          <ac:chgData name="Ken Merrihew" userId="bcb7a1e886d99f07" providerId="LiveId" clId="{F2F6F00E-7C52-4E4F-BB64-B1EA0FCCF1A7}" dt="2018-01-14T02:19:11.024" v="113" actId="1038"/>
          <ac:spMkLst>
            <pc:docMk/>
            <pc:sldMk cId="1572945532" sldId="263"/>
            <ac:spMk id="3" creationId="{C768B24A-A00E-4D46-A5AA-A582CD5BF5BA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4" creationId="{E61FDD9C-3090-4CC4-8B1D-69BEC4017568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5" creationId="{83645E51-2B27-4D1D-9482-38F106C96CA9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6" creationId="{7F662978-B4C1-4DD1-A28B-F025743C9117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10" creationId="{D90355CB-3B36-45C8-88DA-D47C6988D151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15" creationId="{CB5AE3C9-CF57-4F24-B85D-DE1DD0D7DECA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16" creationId="{EF74003A-305E-4E20-9755-E4937BB1A432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17" creationId="{B01D7CE7-3199-498F-AD6E-5A4AB4DDDEE0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18" creationId="{57C5E34F-BFEB-40E0-B513-1960ED6D0689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19" creationId="{E03966C3-61A3-40FD-BB21-AF46776AF24F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20" creationId="{774C3E36-BA9C-4027-8B9E-8230626ED6BA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21" creationId="{8F6CF4B1-52C9-40B1-B2A9-EF06AEC43B03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22" creationId="{F49FA931-1242-44D2-80FA-A4CB31FE3389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23" creationId="{112B9E0C-DCFE-4957-BEED-56AABE0886C1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24" creationId="{46155CDD-355F-4CB9-830B-AE3EA3AECFE0}"/>
          </ac:spMkLst>
        </pc:spChg>
        <pc:spChg chg="mod">
          <ac:chgData name="Ken Merrihew" userId="bcb7a1e886d99f07" providerId="LiveId" clId="{F2F6F00E-7C52-4E4F-BB64-B1EA0FCCF1A7}" dt="2018-01-14T02:17:40.638" v="85" actId="1035"/>
          <ac:spMkLst>
            <pc:docMk/>
            <pc:sldMk cId="1572945532" sldId="263"/>
            <ac:spMk id="27" creationId="{54CBEDAD-71B9-4DC4-B91B-26700B974525}"/>
          </ac:spMkLst>
        </pc:spChg>
        <pc:picChg chg="add mod">
          <ac:chgData name="Ken Merrihew" userId="bcb7a1e886d99f07" providerId="LiveId" clId="{F2F6F00E-7C52-4E4F-BB64-B1EA0FCCF1A7}" dt="2018-01-14T02:18:04.233" v="106" actId="339"/>
          <ac:picMkLst>
            <pc:docMk/>
            <pc:sldMk cId="1572945532" sldId="263"/>
            <ac:picMk id="25" creationId="{72B731D6-25C0-4A04-9F6B-F335A2E0FF14}"/>
          </ac:picMkLst>
        </pc:picChg>
      </pc:sldChg>
      <pc:sldChg chg="modSp modAnim">
        <pc:chgData name="Ken Merrihew" userId="bcb7a1e886d99f07" providerId="LiveId" clId="{F2F6F00E-7C52-4E4F-BB64-B1EA0FCCF1A7}" dt="2018-01-12T19:07:51.068" v="32" actId="20577"/>
        <pc:sldMkLst>
          <pc:docMk/>
          <pc:sldMk cId="2161830962" sldId="264"/>
        </pc:sldMkLst>
        <pc:spChg chg="mod">
          <ac:chgData name="Ken Merrihew" userId="bcb7a1e886d99f07" providerId="LiveId" clId="{F2F6F00E-7C52-4E4F-BB64-B1EA0FCCF1A7}" dt="2018-01-12T19:07:51.068" v="32" actId="20577"/>
          <ac:spMkLst>
            <pc:docMk/>
            <pc:sldMk cId="2161830962" sldId="264"/>
            <ac:spMk id="4" creationId="{3F14F1B8-2E4D-4E24-83B7-03DB5D98DD42}"/>
          </ac:spMkLst>
        </pc:spChg>
      </pc:sldChg>
      <pc:sldChg chg="modSp">
        <pc:chgData name="Ken Merrihew" userId="bcb7a1e886d99f07" providerId="LiveId" clId="{F2F6F00E-7C52-4E4F-BB64-B1EA0FCCF1A7}" dt="2018-01-14T13:30:32.236" v="237" actId="20577"/>
        <pc:sldMkLst>
          <pc:docMk/>
          <pc:sldMk cId="1323895800" sldId="267"/>
        </pc:sldMkLst>
        <pc:spChg chg="mod">
          <ac:chgData name="Ken Merrihew" userId="bcb7a1e886d99f07" providerId="LiveId" clId="{F2F6F00E-7C52-4E4F-BB64-B1EA0FCCF1A7}" dt="2018-01-14T13:30:32.236" v="237" actId="20577"/>
          <ac:spMkLst>
            <pc:docMk/>
            <pc:sldMk cId="1323895800" sldId="267"/>
            <ac:spMk id="3" creationId="{8431DF99-C6BD-426D-8D83-19EE75FBE02F}"/>
          </ac:spMkLst>
        </pc:spChg>
      </pc:sldChg>
      <pc:sldChg chg="modSp">
        <pc:chgData name="Ken Merrihew" userId="bcb7a1e886d99f07" providerId="LiveId" clId="{F2F6F00E-7C52-4E4F-BB64-B1EA0FCCF1A7}" dt="2018-01-12T22:35:21.633" v="36"/>
        <pc:sldMkLst>
          <pc:docMk/>
          <pc:sldMk cId="2046438392" sldId="268"/>
        </pc:sldMkLst>
        <pc:spChg chg="mod">
          <ac:chgData name="Ken Merrihew" userId="bcb7a1e886d99f07" providerId="LiveId" clId="{F2F6F00E-7C52-4E4F-BB64-B1EA0FCCF1A7}" dt="2018-01-12T21:47:16.962" v="33" actId="20577"/>
          <ac:spMkLst>
            <pc:docMk/>
            <pc:sldMk cId="2046438392" sldId="268"/>
            <ac:spMk id="2" creationId="{AA7962A6-1D79-4D4C-94A0-7F8B807EB180}"/>
          </ac:spMkLst>
        </pc:spChg>
        <pc:spChg chg="mod">
          <ac:chgData name="Ken Merrihew" userId="bcb7a1e886d99f07" providerId="LiveId" clId="{F2F6F00E-7C52-4E4F-BB64-B1EA0FCCF1A7}" dt="2018-01-12T22:35:21.633" v="36"/>
          <ac:spMkLst>
            <pc:docMk/>
            <pc:sldMk cId="2046438392" sldId="268"/>
            <ac:spMk id="3" creationId="{8431DF99-C6BD-426D-8D83-19EE75FBE02F}"/>
          </ac:spMkLst>
        </pc:spChg>
      </pc:sldChg>
      <pc:sldChg chg="modAnim">
        <pc:chgData name="Ken Merrihew" userId="bcb7a1e886d99f07" providerId="LiveId" clId="{F2F6F00E-7C52-4E4F-BB64-B1EA0FCCF1A7}" dt="2018-01-14T13:32:00.161" v="238"/>
        <pc:sldMkLst>
          <pc:docMk/>
          <pc:sldMk cId="3169719549" sldId="272"/>
        </pc:sldMkLst>
      </pc:sldChg>
      <pc:sldChg chg="modAnim">
        <pc:chgData name="Ken Merrihew" userId="bcb7a1e886d99f07" providerId="LiveId" clId="{F2F6F00E-7C52-4E4F-BB64-B1EA0FCCF1A7}" dt="2018-01-12T22:39:55.535" v="40"/>
        <pc:sldMkLst>
          <pc:docMk/>
          <pc:sldMk cId="3410228858" sldId="273"/>
        </pc:sldMkLst>
      </pc:sldChg>
      <pc:sldChg chg="addSp modSp modAnim">
        <pc:chgData name="Ken Merrihew" userId="bcb7a1e886d99f07" providerId="LiveId" clId="{F2F6F00E-7C52-4E4F-BB64-B1EA0FCCF1A7}" dt="2018-01-14T13:28:11.116" v="233" actId="1035"/>
        <pc:sldMkLst>
          <pc:docMk/>
          <pc:sldMk cId="4185709101" sldId="286"/>
        </pc:sldMkLst>
        <pc:spChg chg="add mod">
          <ac:chgData name="Ken Merrihew" userId="bcb7a1e886d99f07" providerId="LiveId" clId="{F2F6F00E-7C52-4E4F-BB64-B1EA0FCCF1A7}" dt="2018-01-14T13:28:11.116" v="233" actId="1035"/>
          <ac:spMkLst>
            <pc:docMk/>
            <pc:sldMk cId="4185709101" sldId="286"/>
            <ac:spMk id="4" creationId="{846721C1-B7C4-4976-865E-4258C5E8A8A8}"/>
          </ac:spMkLst>
        </pc:spChg>
        <pc:spChg chg="add mod">
          <ac:chgData name="Ken Merrihew" userId="bcb7a1e886d99f07" providerId="LiveId" clId="{F2F6F00E-7C52-4E4F-BB64-B1EA0FCCF1A7}" dt="2018-01-14T13:28:11.116" v="233" actId="1035"/>
          <ac:spMkLst>
            <pc:docMk/>
            <pc:sldMk cId="4185709101" sldId="286"/>
            <ac:spMk id="5" creationId="{665260C7-6AE4-47B9-8603-E5FB7E7DCF07}"/>
          </ac:spMkLst>
        </pc:spChg>
      </pc:sldChg>
      <pc:sldChg chg="addSp delSp modSp">
        <pc:chgData name="Ken Merrihew" userId="bcb7a1e886d99f07" providerId="LiveId" clId="{F2F6F00E-7C52-4E4F-BB64-B1EA0FCCF1A7}" dt="2018-01-14T02:16:59.763" v="58"/>
        <pc:sldMkLst>
          <pc:docMk/>
          <pc:sldMk cId="1220134854" sldId="287"/>
        </pc:sldMkLst>
        <pc:picChg chg="add del mod modCrop">
          <ac:chgData name="Ken Merrihew" userId="bcb7a1e886d99f07" providerId="LiveId" clId="{F2F6F00E-7C52-4E4F-BB64-B1EA0FCCF1A7}" dt="2018-01-14T02:16:59.763" v="58"/>
          <ac:picMkLst>
            <pc:docMk/>
            <pc:sldMk cId="1220134854" sldId="287"/>
            <ac:picMk id="3" creationId="{ACAD252E-5FF6-4B92-A865-528EAFC44A72}"/>
          </ac:picMkLst>
        </pc:picChg>
      </pc:sldChg>
      <pc:sldChg chg="addSp delSp modSp delAnim modAnim">
        <pc:chgData name="Ken Merrihew" userId="bcb7a1e886d99f07" providerId="LiveId" clId="{F2F6F00E-7C52-4E4F-BB64-B1EA0FCCF1A7}" dt="2018-01-14T13:29:15.056" v="236"/>
        <pc:sldMkLst>
          <pc:docMk/>
          <pc:sldMk cId="2652068213" sldId="292"/>
        </pc:sldMkLst>
        <pc:spChg chg="add del mod">
          <ac:chgData name="Ken Merrihew" userId="bcb7a1e886d99f07" providerId="LiveId" clId="{F2F6F00E-7C52-4E4F-BB64-B1EA0FCCF1A7}" dt="2018-01-14T13:29:10.943" v="234" actId="478"/>
          <ac:spMkLst>
            <pc:docMk/>
            <pc:sldMk cId="2652068213" sldId="292"/>
            <ac:spMk id="2" creationId="{076DAC3B-6628-4598-9B66-C72E0F8FEAFB}"/>
          </ac:spMkLst>
        </pc:spChg>
        <pc:spChg chg="add del mod">
          <ac:chgData name="Ken Merrihew" userId="bcb7a1e886d99f07" providerId="LiveId" clId="{F2F6F00E-7C52-4E4F-BB64-B1EA0FCCF1A7}" dt="2018-01-14T13:29:11.851" v="235" actId="478"/>
          <ac:spMkLst>
            <pc:docMk/>
            <pc:sldMk cId="2652068213" sldId="292"/>
            <ac:spMk id="3" creationId="{D9D22B7C-94F3-4A7A-8C7A-414CC02D9EC0}"/>
          </ac:spMkLst>
        </pc:spChg>
      </pc:sldChg>
      <pc:sldChg chg="modSp">
        <pc:chgData name="Ken Merrihew" userId="bcb7a1e886d99f07" providerId="LiveId" clId="{F2F6F00E-7C52-4E4F-BB64-B1EA0FCCF1A7}" dt="2018-01-12T18:18:27.170" v="19" actId="339"/>
        <pc:sldMkLst>
          <pc:docMk/>
          <pc:sldMk cId="545895908" sldId="293"/>
        </pc:sldMkLst>
        <pc:picChg chg="mod">
          <ac:chgData name="Ken Merrihew" userId="bcb7a1e886d99f07" providerId="LiveId" clId="{F2F6F00E-7C52-4E4F-BB64-B1EA0FCCF1A7}" dt="2018-01-12T18:18:27.170" v="19" actId="339"/>
          <ac:picMkLst>
            <pc:docMk/>
            <pc:sldMk cId="545895908" sldId="293"/>
            <ac:picMk id="7" creationId="{7B25C41B-4C58-4436-824C-4BD9D58CF671}"/>
          </ac:picMkLst>
        </pc:picChg>
      </pc:sldChg>
      <pc:sldChg chg="add del setBg">
        <pc:chgData name="Ken Merrihew" userId="bcb7a1e886d99f07" providerId="LiveId" clId="{F2F6F00E-7C52-4E4F-BB64-B1EA0FCCF1A7}" dt="2018-01-14T02:17:13.756" v="60"/>
        <pc:sldMkLst>
          <pc:docMk/>
          <pc:sldMk cId="1159065042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22167-E116-40A2-8A48-D31B1122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7575-57DC-4361-AA44-3401644D621F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9DC0A-42A0-45BB-89CD-A2E604C5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BFFE-F91F-4B22-8B6B-183FDAA8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6075-14A5-481F-9367-FEB07DF52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5A85B-E98F-477A-A3FB-E1A0666C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71146-1FB6-408D-B631-3DA4AB4D572F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BD1AA-6838-4FFD-A92A-97FA8537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2B76-EC0F-4B00-9503-109AE243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F67E-81B9-4B65-A4EA-D13FD45FE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BE83F-E007-44E6-9482-D5FA3AA4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9D26C-C30C-4EA8-8E79-3A19E249ED4A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94A0D-A603-4337-9491-CAA91A39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15497-2B9A-4887-B3F6-6F7268B0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2DC8E-8C98-44F7-9789-235C331B7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7089D-C55F-4096-888B-1560508F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09E9-44DB-43CB-A716-574DB6BD9E68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4168A-1226-4A78-AAD9-4742FC02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992E8-575A-4EE0-BD69-3FC232DD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7E6B-52DE-4598-9FCF-C715BEDD9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E18FF-5DA4-4877-8C02-2B92E373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8CB9E-8497-4BD4-90FD-4F2D7006DC50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C0C46-5056-4E9F-9E46-03D3E164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B2A1-7F75-425E-BA60-65FA9250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B715-D609-4826-B802-BA952AF72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64A303-FB66-48FF-99EE-C1A63EE9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46B3-75A8-4921-8ACD-9D19AB95C5DD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2504CF-5C32-4377-91CE-273B7346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78A61D-A161-410F-95E5-ABC80615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8B170-9A84-49FF-9EBE-41AC8FF5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843676-EFAA-48D7-B469-EC289AF3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4FA7-0193-4CB0-AF4B-0A911F380849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35E82D-ECAC-41EF-B756-880FA822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57FC28-EC50-497D-9956-582BBD3B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02B8-75AF-4204-9C2C-D11A567D7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66FEDB1-F34C-4D2E-9033-C28FFCE5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EB61-3D58-4706-A584-FBE39BD3C6F0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C0BBA6-D520-4DF3-92D3-7BA8DE22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D1DA72-1B52-47B0-BC4A-E1BDEA35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23F3-6212-4619-BC26-118B4C9F5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9B508F-FAE3-44D6-8039-E9039D12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6124-56AF-4FF0-A52F-8D6D5F0DDCF1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68B7AF-104D-4F1B-B4F3-557E8991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8D9D94-BD4F-48F7-AD02-FC35E0E4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43C5-8526-4324-B3E6-A005F9D10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C52BAA-6825-4BE0-ACD2-2F0C9EAB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4150-AB31-46E3-84AC-4330104C2361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68F229-92BD-4F4D-BC82-609D0A43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1E98C-81B4-4F73-AD00-7D511026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60BB-4EA3-4581-A2B8-FC3FA34D9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CEDE45-E228-47BE-B104-1FC1A59E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7813-76CB-450A-9200-85686C38DA5B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5674B9-154A-4492-BAA3-21EF470C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2720D5-DC82-4AA3-8AD3-51B46A68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198E-1DD2-4ABD-B6CC-5DE2998C9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600D2B4-C36A-4087-8B5D-00C298678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E2060E-DFB0-4AE4-BB9E-0CE232C59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716B1-1531-42C8-B3B8-8A41DA334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AFDF12-EC99-4F9E-9EA3-F7F93AFF00EC}" type="datetimeFigureOut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3D5D7-981B-4989-9F2A-8F70C74FC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8F91-190E-4CC5-9394-CFC3C2194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A38667-966D-4D00-9700-2B73A28FF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>
            <a:extLst>
              <a:ext uri="{FF2B5EF4-FFF2-40B4-BE49-F238E27FC236}">
                <a16:creationId xmlns:a16="http://schemas.microsoft.com/office/drawing/2014/main" id="{E5E083C9-2B0A-4100-A2F0-B8A6985C5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488" y="623888"/>
            <a:ext cx="571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36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  <p:extLst>
      <p:ext uri="{BB962C8B-B14F-4D97-AF65-F5344CB8AC3E}">
        <p14:creationId xmlns:p14="http://schemas.microsoft.com/office/powerpoint/2010/main" val="30517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C70F04-9B1B-4325-BAFC-6B529891CE59}"/>
              </a:ext>
            </a:extLst>
          </p:cNvPr>
          <p:cNvSpPr/>
          <p:nvPr/>
        </p:nvSpPr>
        <p:spPr>
          <a:xfrm>
            <a:off x="5681028" y="4056730"/>
            <a:ext cx="1647373" cy="703943"/>
          </a:xfrm>
          <a:prstGeom prst="rect">
            <a:avLst/>
          </a:prstGeom>
          <a:solidFill>
            <a:srgbClr val="2F5597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703263" y="1662564"/>
            <a:ext cx="80422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100" dirty="0">
                <a:latin typeface="+mj-lt"/>
              </a:rPr>
              <a:t>NASB ~ </a:t>
            </a:r>
            <a:r>
              <a:rPr lang="en-US" sz="31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apostasy</a:t>
            </a:r>
            <a:r>
              <a:rPr lang="en-US" sz="3100" dirty="0">
                <a:latin typeface="+mj-lt"/>
              </a:rPr>
              <a:t>, NIV ~ </a:t>
            </a:r>
            <a:r>
              <a:rPr lang="en-US" sz="31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rebellion</a:t>
            </a:r>
            <a:endParaRPr lang="en-US" sz="31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4F1B8-2E4D-4E24-83B7-03DB5D98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131888"/>
            <a:ext cx="8243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Calibri" panose="020F0502020204030204" pitchFamily="34" charset="0"/>
              </a:rPr>
              <a:t>falling away </a:t>
            </a:r>
            <a:r>
              <a:rPr lang="en-US" sz="3100" dirty="0">
                <a:latin typeface="+mj-lt"/>
                <a:cs typeface="Calibri" panose="020F0502020204030204" pitchFamily="34" charset="0"/>
              </a:rPr>
              <a:t>~ </a:t>
            </a:r>
            <a:r>
              <a:rPr lang="en-US" sz="31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apostasia</a:t>
            </a:r>
            <a:r>
              <a:rPr lang="en-US" sz="3100" dirty="0">
                <a:latin typeface="+mj-lt"/>
                <a:cs typeface="Calibri" panose="020F0502020204030204" pitchFamily="34" charset="0"/>
              </a:rPr>
              <a:t> </a:t>
            </a:r>
            <a:endParaRPr lang="en-US" altLang="en-US" sz="31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2741A-146A-45DE-AE04-63C4DFC4DBC0}"/>
              </a:ext>
            </a:extLst>
          </p:cNvPr>
          <p:cNvSpPr txBox="1"/>
          <p:nvPr/>
        </p:nvSpPr>
        <p:spPr>
          <a:xfrm>
            <a:off x="710523" y="3186559"/>
            <a:ext cx="804227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100" dirty="0">
                <a:latin typeface="+mj-lt"/>
              </a:rPr>
              <a:t>Acts 21:21 ~ </a:t>
            </a:r>
            <a:r>
              <a:rPr lang="en-US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but they have been informed about you that you teach all the Jews who are among the Gentiles to</a:t>
            </a:r>
            <a:r>
              <a:rPr lang="en-US" sz="3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forsake Moses, saying that they ought not to circumcise </a:t>
            </a:r>
            <a:r>
              <a:rPr lang="en-US" sz="31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their</a:t>
            </a:r>
            <a:r>
              <a:rPr lang="en-US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children nor to walk according to the customs.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D596D-044A-4656-86E6-A03E419D1A42}"/>
              </a:ext>
            </a:extLst>
          </p:cNvPr>
          <p:cNvSpPr txBox="1"/>
          <p:nvPr/>
        </p:nvSpPr>
        <p:spPr>
          <a:xfrm>
            <a:off x="710523" y="2206852"/>
            <a:ext cx="80422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1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sz="3100" dirty="0">
                <a:latin typeface="+mj-lt"/>
              </a:rPr>
              <a:t> (</a:t>
            </a:r>
            <a:r>
              <a:rPr lang="en-US" sz="3100" i="1" dirty="0">
                <a:latin typeface="+mj-lt"/>
              </a:rPr>
              <a:t>away from</a:t>
            </a:r>
            <a:r>
              <a:rPr lang="en-US" sz="3100" dirty="0">
                <a:latin typeface="+mj-lt"/>
              </a:rPr>
              <a:t>) + </a:t>
            </a:r>
            <a:r>
              <a:rPr lang="en-US" sz="31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stasis</a:t>
            </a:r>
            <a:r>
              <a:rPr lang="en-US" sz="3100" dirty="0">
                <a:latin typeface="+mj-lt"/>
              </a:rPr>
              <a:t> (</a:t>
            </a:r>
            <a:r>
              <a:rPr lang="en-US" sz="3100" i="1" dirty="0">
                <a:latin typeface="+mj-lt"/>
              </a:rPr>
              <a:t>a place or position</a:t>
            </a:r>
            <a:r>
              <a:rPr lang="en-US" sz="3100" dirty="0">
                <a:latin typeface="+mj-lt"/>
              </a:rPr>
              <a:t>)</a:t>
            </a:r>
            <a:endParaRPr lang="en-US" sz="31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87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Jerome’s Vulgate ~ </a:t>
            </a:r>
            <a:r>
              <a:rPr lang="en-US" sz="32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discessio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– </a:t>
            </a:r>
            <a:r>
              <a:rPr lang="en-US" sz="3200" i="1" dirty="0">
                <a:solidFill>
                  <a:schemeClr val="bg1"/>
                </a:solidFill>
                <a:latin typeface="+mj-lt"/>
              </a:rPr>
              <a:t>departure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4F1B8-2E4D-4E24-83B7-03DB5D98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9" y="3809782"/>
            <a:ext cx="84033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+mj-lt"/>
              </a:rPr>
              <a:t>Bishop’s Bible and KJV are the only early English Bibles to render it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falling away</a:t>
            </a:r>
            <a:endParaRPr lang="en-US" alt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962A6-1D79-4D4C-94A0-7F8B807EB180}"/>
              </a:ext>
            </a:extLst>
          </p:cNvPr>
          <p:cNvSpPr txBox="1"/>
          <p:nvPr/>
        </p:nvSpPr>
        <p:spPr bwMode="auto">
          <a:xfrm>
            <a:off x="674914" y="1647378"/>
            <a:ext cx="2823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latin typeface="+mj-lt"/>
              </a:rPr>
              <a:t>Wycliff (1384)</a:t>
            </a:r>
            <a:endParaRPr lang="en-US" sz="4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AF19B-F8BC-4BE6-A64A-D0467872A571}"/>
              </a:ext>
            </a:extLst>
          </p:cNvPr>
          <p:cNvSpPr txBox="1"/>
          <p:nvPr/>
        </p:nvSpPr>
        <p:spPr bwMode="auto">
          <a:xfrm>
            <a:off x="4731642" y="1661893"/>
            <a:ext cx="3033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latin typeface="+mj-lt"/>
              </a:rPr>
              <a:t>Tyndale (1526)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7DB6D-7866-4BA9-AB14-681E9834488E}"/>
              </a:ext>
            </a:extLst>
          </p:cNvPr>
          <p:cNvSpPr txBox="1"/>
          <p:nvPr/>
        </p:nvSpPr>
        <p:spPr bwMode="auto">
          <a:xfrm>
            <a:off x="674916" y="2206176"/>
            <a:ext cx="3091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latin typeface="+mj-lt"/>
              </a:rPr>
              <a:t>Coverdale 1535)</a:t>
            </a:r>
            <a:endParaRPr lang="en-US" sz="48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940B6-02FC-45BE-8FF1-4949C607B2C7}"/>
              </a:ext>
            </a:extLst>
          </p:cNvPr>
          <p:cNvSpPr txBox="1"/>
          <p:nvPr/>
        </p:nvSpPr>
        <p:spPr bwMode="auto">
          <a:xfrm>
            <a:off x="660400" y="2714178"/>
            <a:ext cx="4586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latin typeface="+mj-lt"/>
              </a:rPr>
              <a:t>Breeches Bible (1576)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F3C95-6690-407D-887C-515308AB1F83}"/>
              </a:ext>
            </a:extLst>
          </p:cNvPr>
          <p:cNvSpPr txBox="1"/>
          <p:nvPr/>
        </p:nvSpPr>
        <p:spPr bwMode="auto">
          <a:xfrm>
            <a:off x="4709886" y="2750461"/>
            <a:ext cx="3091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 err="1">
                <a:latin typeface="+mj-lt"/>
              </a:rPr>
              <a:t>Beza</a:t>
            </a:r>
            <a:r>
              <a:rPr lang="en-US" sz="3200" dirty="0">
                <a:latin typeface="+mj-lt"/>
              </a:rPr>
              <a:t> (1583)</a:t>
            </a:r>
            <a:endParaRPr lang="en-US" sz="48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93717-B45E-4D98-8175-19CD7E5F297C}"/>
              </a:ext>
            </a:extLst>
          </p:cNvPr>
          <p:cNvSpPr txBox="1"/>
          <p:nvPr/>
        </p:nvSpPr>
        <p:spPr bwMode="auto">
          <a:xfrm>
            <a:off x="696675" y="3251205"/>
            <a:ext cx="4586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latin typeface="+mj-lt"/>
              </a:rPr>
              <a:t>Geneva (1608)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2BD3A-8A2C-441D-AF21-60A136BECFE8}"/>
              </a:ext>
            </a:extLst>
          </p:cNvPr>
          <p:cNvSpPr txBox="1"/>
          <p:nvPr/>
        </p:nvSpPr>
        <p:spPr bwMode="auto">
          <a:xfrm>
            <a:off x="4724386" y="2198918"/>
            <a:ext cx="3033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latin typeface="+mj-lt"/>
              </a:rPr>
              <a:t>Cranmer (1538)</a:t>
            </a:r>
          </a:p>
        </p:txBody>
      </p:sp>
    </p:spTree>
    <p:extLst>
      <p:ext uri="{BB962C8B-B14F-4D97-AF65-F5344CB8AC3E}">
        <p14:creationId xmlns:p14="http://schemas.microsoft.com/office/powerpoint/2010/main" val="21618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9F15BF-79E8-4F9A-80CD-70BE6CFFAEF0}"/>
              </a:ext>
            </a:extLst>
          </p:cNvPr>
          <p:cNvSpPr/>
          <p:nvPr/>
        </p:nvSpPr>
        <p:spPr>
          <a:xfrm>
            <a:off x="7519395" y="1545763"/>
            <a:ext cx="906148" cy="703943"/>
          </a:xfrm>
          <a:prstGeom prst="rect">
            <a:avLst/>
          </a:prstGeom>
          <a:solidFill>
            <a:srgbClr val="2F5597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2F6C07-ACB9-4972-BEE9-FC85FAD0AB8D}"/>
              </a:ext>
            </a:extLst>
          </p:cNvPr>
          <p:cNvSpPr/>
          <p:nvPr/>
        </p:nvSpPr>
        <p:spPr>
          <a:xfrm>
            <a:off x="406399" y="2031992"/>
            <a:ext cx="4506687" cy="703943"/>
          </a:xfrm>
          <a:prstGeom prst="rect">
            <a:avLst/>
          </a:prstGeom>
          <a:solidFill>
            <a:srgbClr val="2F5597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+mj-lt"/>
              </a:rPr>
              <a:t>Wuest</a:t>
            </a:r>
            <a:r>
              <a:rPr lang="en-US" sz="3200" dirty="0">
                <a:latin typeface="+mj-lt"/>
              </a:rPr>
              <a:t> ~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… because that day shall not come except the aforementioned departure [of the Church to heaven] comes first and the man of the lawlessness is disclosed …</a:t>
            </a:r>
          </a:p>
        </p:txBody>
      </p:sp>
    </p:spTree>
    <p:extLst>
      <p:ext uri="{BB962C8B-B14F-4D97-AF65-F5344CB8AC3E}">
        <p14:creationId xmlns:p14="http://schemas.microsoft.com/office/powerpoint/2010/main" val="13238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  <p:extLst>
      <p:ext uri="{BB962C8B-B14F-4D97-AF65-F5344CB8AC3E}">
        <p14:creationId xmlns:p14="http://schemas.microsoft.com/office/powerpoint/2010/main" val="4223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man of sin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son of perdition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962A6-1D79-4D4C-94A0-7F8B807EB180}"/>
              </a:ext>
            </a:extLst>
          </p:cNvPr>
          <p:cNvSpPr txBox="1"/>
          <p:nvPr/>
        </p:nvSpPr>
        <p:spPr bwMode="auto">
          <a:xfrm>
            <a:off x="674914" y="1647378"/>
            <a:ext cx="7982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the Antichrist</a:t>
            </a:r>
            <a:r>
              <a:rPr lang="en-US" sz="3200" dirty="0">
                <a:latin typeface="+mj-lt"/>
              </a:rPr>
              <a:t> (1 John 2:18)</a:t>
            </a:r>
            <a:endParaRPr lang="en-US" sz="4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7DB6D-7866-4BA9-AB14-681E9834488E}"/>
              </a:ext>
            </a:extLst>
          </p:cNvPr>
          <p:cNvSpPr txBox="1"/>
          <p:nvPr/>
        </p:nvSpPr>
        <p:spPr bwMode="auto">
          <a:xfrm>
            <a:off x="674916" y="2206176"/>
            <a:ext cx="8011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the lawless one </a:t>
            </a:r>
            <a:r>
              <a:rPr lang="en-US" sz="3200" dirty="0">
                <a:latin typeface="+mj-lt"/>
              </a:rPr>
              <a:t>(2 Thess. 2:8)</a:t>
            </a:r>
            <a:endParaRPr lang="en-US" sz="48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940B6-02FC-45BE-8FF1-4949C607B2C7}"/>
              </a:ext>
            </a:extLst>
          </p:cNvPr>
          <p:cNvSpPr txBox="1"/>
          <p:nvPr/>
        </p:nvSpPr>
        <p:spPr bwMode="auto">
          <a:xfrm>
            <a:off x="660399" y="2714178"/>
            <a:ext cx="8048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the beast </a:t>
            </a:r>
            <a:r>
              <a:rPr lang="en-US" sz="3200" dirty="0">
                <a:latin typeface="+mj-lt"/>
              </a:rPr>
              <a:t>(Rev. 11:7)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93717-B45E-4D98-8175-19CD7E5F297C}"/>
              </a:ext>
            </a:extLst>
          </p:cNvPr>
          <p:cNvSpPr txBox="1"/>
          <p:nvPr/>
        </p:nvSpPr>
        <p:spPr bwMode="auto">
          <a:xfrm>
            <a:off x="696675" y="3251205"/>
            <a:ext cx="79973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the little horn </a:t>
            </a:r>
            <a:r>
              <a:rPr lang="en-US" sz="3200" dirty="0">
                <a:latin typeface="+mj-lt"/>
              </a:rPr>
              <a:t>(Dan. 7:8)</a:t>
            </a:r>
          </a:p>
        </p:txBody>
      </p:sp>
    </p:spTree>
    <p:extLst>
      <p:ext uri="{BB962C8B-B14F-4D97-AF65-F5344CB8AC3E}">
        <p14:creationId xmlns:p14="http://schemas.microsoft.com/office/powerpoint/2010/main" val="20464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  <p:extLst>
      <p:ext uri="{BB962C8B-B14F-4D97-AF65-F5344CB8AC3E}">
        <p14:creationId xmlns:p14="http://schemas.microsoft.com/office/powerpoint/2010/main" val="22427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Types and forerunners: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962A6-1D79-4D4C-94A0-7F8B807EB180}"/>
              </a:ext>
            </a:extLst>
          </p:cNvPr>
          <p:cNvSpPr txBox="1"/>
          <p:nvPr/>
        </p:nvSpPr>
        <p:spPr bwMode="auto">
          <a:xfrm>
            <a:off x="674914" y="2155380"/>
            <a:ext cx="7982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2575" indent="-282575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 Antiochus Epiphanes (215 BC – 164 BC)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7DB6D-7866-4BA9-AB14-681E9834488E}"/>
              </a:ext>
            </a:extLst>
          </p:cNvPr>
          <p:cNvSpPr txBox="1"/>
          <p:nvPr/>
        </p:nvSpPr>
        <p:spPr bwMode="auto">
          <a:xfrm>
            <a:off x="674916" y="2685148"/>
            <a:ext cx="8011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31775" indent="-231775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 Nero (AD 37 – AD 64)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940B6-02FC-45BE-8FF1-4949C607B2C7}"/>
              </a:ext>
            </a:extLst>
          </p:cNvPr>
          <p:cNvSpPr txBox="1"/>
          <p:nvPr/>
        </p:nvSpPr>
        <p:spPr bwMode="auto">
          <a:xfrm>
            <a:off x="660399" y="3730181"/>
            <a:ext cx="8048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31775" indent="-231775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Adolph Hitler (1889-1945)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93717-B45E-4D98-8175-19CD7E5F297C}"/>
              </a:ext>
            </a:extLst>
          </p:cNvPr>
          <p:cNvSpPr txBox="1"/>
          <p:nvPr/>
        </p:nvSpPr>
        <p:spPr bwMode="auto">
          <a:xfrm>
            <a:off x="696675" y="4267208"/>
            <a:ext cx="79973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2575" indent="-282575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Henry Kissinger (b. 1925)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A62C7-393D-4B72-AC07-28F6817B698A}"/>
              </a:ext>
            </a:extLst>
          </p:cNvPr>
          <p:cNvSpPr txBox="1"/>
          <p:nvPr/>
        </p:nvSpPr>
        <p:spPr bwMode="auto">
          <a:xfrm>
            <a:off x="711200" y="1654628"/>
            <a:ext cx="8004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31775" indent="-231775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 Alexander the Great (356 BC – 323 BC)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E2900-ADDE-45CC-BE6F-89042AD9B042}"/>
              </a:ext>
            </a:extLst>
          </p:cNvPr>
          <p:cNvSpPr txBox="1"/>
          <p:nvPr/>
        </p:nvSpPr>
        <p:spPr>
          <a:xfrm>
            <a:off x="449947" y="3201074"/>
            <a:ext cx="8288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Other candidates: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7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8" grpId="0"/>
      <p:bldP spid="8" grpId="1"/>
      <p:bldP spid="9" grpId="0"/>
      <p:bldP spid="11" grpId="0"/>
      <p:bldP spid="4" grpId="0"/>
      <p:bldP spid="4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son of perdition </a:t>
            </a:r>
            <a:r>
              <a:rPr lang="en-US" sz="3200" dirty="0">
                <a:latin typeface="+mj-lt"/>
              </a:rPr>
              <a:t>~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apōleia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– from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Apollyon</a:t>
            </a:r>
            <a:r>
              <a:rPr lang="en-US" sz="3200" dirty="0">
                <a:latin typeface="+mj-lt"/>
              </a:rPr>
              <a:t> (</a:t>
            </a:r>
            <a:r>
              <a:rPr lang="en-US" sz="3200" i="1" dirty="0">
                <a:latin typeface="+mj-lt"/>
              </a:rPr>
              <a:t>Destroyer</a:t>
            </a:r>
            <a:r>
              <a:rPr lang="en-US" sz="3200" dirty="0">
                <a:latin typeface="+mj-lt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962A6-1D79-4D4C-94A0-7F8B807EB180}"/>
              </a:ext>
            </a:extLst>
          </p:cNvPr>
          <p:cNvSpPr txBox="1"/>
          <p:nvPr/>
        </p:nvSpPr>
        <p:spPr bwMode="auto">
          <a:xfrm>
            <a:off x="674914" y="2641608"/>
            <a:ext cx="79828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2575" indent="-282575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Antichrist</a:t>
            </a:r>
            <a:r>
              <a:rPr lang="en-US" sz="3600" dirty="0">
                <a:latin typeface="+mj-lt"/>
              </a:rPr>
              <a:t> ~ </a:t>
            </a:r>
            <a:r>
              <a:rPr lang="en-US" sz="3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means </a:t>
            </a:r>
            <a:r>
              <a:rPr lang="en-US" sz="3600" i="1" dirty="0">
                <a:latin typeface="+mj-lt"/>
              </a:rPr>
              <a:t>against</a:t>
            </a:r>
            <a:r>
              <a:rPr lang="en-US" sz="3600" dirty="0">
                <a:latin typeface="+mj-lt"/>
              </a:rPr>
              <a:t> and </a:t>
            </a:r>
            <a:r>
              <a:rPr lang="en-US" sz="3600" i="1" dirty="0">
                <a:latin typeface="+mj-lt"/>
              </a:rPr>
              <a:t>before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A62C7-393D-4B72-AC07-28F6817B698A}"/>
              </a:ext>
            </a:extLst>
          </p:cNvPr>
          <p:cNvSpPr txBox="1"/>
          <p:nvPr/>
        </p:nvSpPr>
        <p:spPr bwMode="auto">
          <a:xfrm>
            <a:off x="711200" y="2140856"/>
            <a:ext cx="8004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31775" indent="-231775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 Also used of Judas (John 17:12)</a:t>
            </a:r>
          </a:p>
        </p:txBody>
      </p:sp>
    </p:spTree>
    <p:extLst>
      <p:ext uri="{BB962C8B-B14F-4D97-AF65-F5344CB8AC3E}">
        <p14:creationId xmlns:p14="http://schemas.microsoft.com/office/powerpoint/2010/main" val="34102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Dan. 9:26-27 ~ </a:t>
            </a:r>
            <a:r>
              <a:rPr lang="en-US" sz="3200" baseline="30000" dirty="0">
                <a:solidFill>
                  <a:schemeClr val="bg1"/>
                </a:solidFill>
                <a:latin typeface="+mj-lt"/>
              </a:rPr>
              <a:t>26</a:t>
            </a:r>
            <a:r>
              <a:rPr lang="en-US" sz="32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“And after the sixty-two weeks 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Messiah shall be cut off, but not for Himself; 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And the people of the prince who is to come 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Shall destroy the city and the sanctuary. 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The end of it </a:t>
            </a:r>
            <a:r>
              <a:rPr lang="en-US" sz="3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shall be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with a flood, 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And till the end of the war desolations are determined. </a:t>
            </a:r>
          </a:p>
        </p:txBody>
      </p:sp>
    </p:spTree>
    <p:extLst>
      <p:ext uri="{BB962C8B-B14F-4D97-AF65-F5344CB8AC3E}">
        <p14:creationId xmlns:p14="http://schemas.microsoft.com/office/powerpoint/2010/main" val="2921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4F1B8-2E4D-4E24-83B7-03DB5D98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131888"/>
            <a:ext cx="82438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000" dirty="0">
                <a:latin typeface="+mj-lt"/>
              </a:rPr>
              <a:t>2 Thessalonians 1:11–2:8 ~ </a:t>
            </a:r>
            <a:r>
              <a:rPr lang="en-US" sz="3000" baseline="30000" dirty="0">
                <a:latin typeface="+mj-lt"/>
              </a:rPr>
              <a:t>11</a:t>
            </a:r>
            <a:r>
              <a:rPr lang="en-US" sz="30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 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Therefore we also pray always for you that our God would count you worthy of </a:t>
            </a:r>
            <a:r>
              <a:rPr lang="en-US" sz="3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this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calling, and fulfill all the good pleasure of </a:t>
            </a:r>
            <a:r>
              <a:rPr lang="en-US" sz="3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His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goodness and the work of faith with power, </a:t>
            </a:r>
            <a:r>
              <a:rPr lang="en-US" sz="3000" baseline="30000" dirty="0">
                <a:latin typeface="+mj-lt"/>
              </a:rPr>
              <a:t>12 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that the name of our Lord Jesus Christ may be glorified in you, and you in Him, according to the grace of our God and the Lord Jesus Christ. </a:t>
            </a:r>
          </a:p>
          <a:p>
            <a:r>
              <a:rPr lang="en-US" sz="3000" dirty="0">
                <a:latin typeface="+mj-lt"/>
              </a:rPr>
              <a:t>2:1 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Now, brethren, concerning the coming of our Lord Jesus Christ and our gathering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Dan. 9:26-27 ~ </a:t>
            </a:r>
            <a:r>
              <a:rPr lang="en-US" sz="3200" baseline="30000" dirty="0">
                <a:latin typeface="+mj-lt"/>
              </a:rPr>
              <a:t>27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Then he shall confirm a covenant with many for one week; 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But in the middle of the week 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He shall bring an end to sacrifice and offering. 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And on the wing of abominations shall be one who makes desolate, 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Even until the consummation, which is determined, 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Is poured out on the desolate.” </a:t>
            </a:r>
          </a:p>
        </p:txBody>
      </p:sp>
    </p:spTree>
    <p:extLst>
      <p:ext uri="{BB962C8B-B14F-4D97-AF65-F5344CB8AC3E}">
        <p14:creationId xmlns:p14="http://schemas.microsoft.com/office/powerpoint/2010/main" val="23180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Matt. 24:15 ~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“Therefore when you see the ‘abomination of desolation,’ spoken of by Daniel the prophet, standing in the holy place”</a:t>
            </a:r>
          </a:p>
        </p:txBody>
      </p:sp>
    </p:spTree>
    <p:extLst>
      <p:ext uri="{BB962C8B-B14F-4D97-AF65-F5344CB8AC3E}">
        <p14:creationId xmlns:p14="http://schemas.microsoft.com/office/powerpoint/2010/main" val="712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  <p:extLst>
      <p:ext uri="{BB962C8B-B14F-4D97-AF65-F5344CB8AC3E}">
        <p14:creationId xmlns:p14="http://schemas.microsoft.com/office/powerpoint/2010/main" val="10410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971A01C2-A699-4ED3-99EF-D489214ED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89" y="1192665"/>
            <a:ext cx="6870023" cy="44726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032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E6A6EE-3C20-43F3-8A8A-DF3B141478C7}"/>
              </a:ext>
            </a:extLst>
          </p:cNvPr>
          <p:cNvSpPr/>
          <p:nvPr/>
        </p:nvSpPr>
        <p:spPr>
          <a:xfrm>
            <a:off x="1313299" y="1325573"/>
            <a:ext cx="6492854" cy="4124006"/>
          </a:xfrm>
          <a:custGeom>
            <a:avLst/>
            <a:gdLst>
              <a:gd name="connsiteX0" fmla="*/ 1078562 w 6492854"/>
              <a:gd name="connsiteY0" fmla="*/ 1374669 h 4124006"/>
              <a:gd name="connsiteX1" fmla="*/ 699608 w 6492854"/>
              <a:gd name="connsiteY1" fmla="*/ 2890486 h 4124006"/>
              <a:gd name="connsiteX2" fmla="*/ 2990211 w 6492854"/>
              <a:gd name="connsiteY2" fmla="*/ 2890486 h 4124006"/>
              <a:gd name="connsiteX3" fmla="*/ 3369165 w 6492854"/>
              <a:gd name="connsiteY3" fmla="*/ 1374669 h 4124006"/>
              <a:gd name="connsiteX4" fmla="*/ 0 w 6492854"/>
              <a:gd name="connsiteY4" fmla="*/ 0 h 4124006"/>
              <a:gd name="connsiteX5" fmla="*/ 6492854 w 6492854"/>
              <a:gd name="connsiteY5" fmla="*/ 0 h 4124006"/>
              <a:gd name="connsiteX6" fmla="*/ 6492854 w 6492854"/>
              <a:gd name="connsiteY6" fmla="*/ 4124006 h 4124006"/>
              <a:gd name="connsiteX7" fmla="*/ 0 w 6492854"/>
              <a:gd name="connsiteY7" fmla="*/ 4124006 h 412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2854" h="4124006">
                <a:moveTo>
                  <a:pt x="1078562" y="1374669"/>
                </a:moveTo>
                <a:lnTo>
                  <a:pt x="699608" y="2890486"/>
                </a:lnTo>
                <a:lnTo>
                  <a:pt x="2990211" y="2890486"/>
                </a:lnTo>
                <a:lnTo>
                  <a:pt x="3369165" y="1374669"/>
                </a:lnTo>
                <a:close/>
                <a:moveTo>
                  <a:pt x="0" y="0"/>
                </a:moveTo>
                <a:lnTo>
                  <a:pt x="6492854" y="0"/>
                </a:lnTo>
                <a:lnTo>
                  <a:pt x="6492854" y="4124006"/>
                </a:lnTo>
                <a:lnTo>
                  <a:pt x="0" y="4124006"/>
                </a:lnTo>
                <a:close/>
              </a:path>
            </a:pathLst>
          </a:custGeom>
          <a:solidFill>
            <a:srgbClr val="18171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CB0A1D-B74C-454C-A9D5-3BEEEF213E49}"/>
              </a:ext>
            </a:extLst>
          </p:cNvPr>
          <p:cNvSpPr/>
          <p:nvPr/>
        </p:nvSpPr>
        <p:spPr>
          <a:xfrm>
            <a:off x="1294889" y="1356258"/>
            <a:ext cx="6535812" cy="4154690"/>
          </a:xfrm>
          <a:custGeom>
            <a:avLst/>
            <a:gdLst>
              <a:gd name="connsiteX0" fmla="*/ 3082264 w 6535812"/>
              <a:gd name="connsiteY0" fmla="*/ 1343984 h 4154690"/>
              <a:gd name="connsiteX1" fmla="*/ 2700241 w 6535812"/>
              <a:gd name="connsiteY1" fmla="*/ 2872075 h 4154690"/>
              <a:gd name="connsiteX2" fmla="*/ 4159292 w 6535812"/>
              <a:gd name="connsiteY2" fmla="*/ 2872075 h 4154690"/>
              <a:gd name="connsiteX3" fmla="*/ 4541315 w 6535812"/>
              <a:gd name="connsiteY3" fmla="*/ 1343984 h 4154690"/>
              <a:gd name="connsiteX4" fmla="*/ 0 w 6535812"/>
              <a:gd name="connsiteY4" fmla="*/ 0 h 4154690"/>
              <a:gd name="connsiteX5" fmla="*/ 6535812 w 6535812"/>
              <a:gd name="connsiteY5" fmla="*/ 0 h 4154690"/>
              <a:gd name="connsiteX6" fmla="*/ 6535812 w 6535812"/>
              <a:gd name="connsiteY6" fmla="*/ 4154690 h 4154690"/>
              <a:gd name="connsiteX7" fmla="*/ 0 w 6535812"/>
              <a:gd name="connsiteY7" fmla="*/ 4154690 h 415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5812" h="4154690">
                <a:moveTo>
                  <a:pt x="3082264" y="1343984"/>
                </a:moveTo>
                <a:lnTo>
                  <a:pt x="2700241" y="2872075"/>
                </a:lnTo>
                <a:lnTo>
                  <a:pt x="4159292" y="2872075"/>
                </a:lnTo>
                <a:lnTo>
                  <a:pt x="4541315" y="1343984"/>
                </a:lnTo>
                <a:close/>
                <a:moveTo>
                  <a:pt x="0" y="0"/>
                </a:moveTo>
                <a:lnTo>
                  <a:pt x="6535812" y="0"/>
                </a:lnTo>
                <a:lnTo>
                  <a:pt x="6535812" y="4154690"/>
                </a:lnTo>
                <a:lnTo>
                  <a:pt x="0" y="4154690"/>
                </a:lnTo>
                <a:close/>
              </a:path>
            </a:pathLst>
          </a:custGeom>
          <a:solidFill>
            <a:srgbClr val="18171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2F01B93-DCCD-48B6-9E50-AD10F6606052}"/>
              </a:ext>
            </a:extLst>
          </p:cNvPr>
          <p:cNvSpPr/>
          <p:nvPr/>
        </p:nvSpPr>
        <p:spPr>
          <a:xfrm>
            <a:off x="1288751" y="1319435"/>
            <a:ext cx="6529675" cy="4166964"/>
          </a:xfrm>
          <a:custGeom>
            <a:avLst/>
            <a:gdLst>
              <a:gd name="connsiteX0" fmla="*/ 4157758 w 6529675"/>
              <a:gd name="connsiteY0" fmla="*/ 1368532 h 4166964"/>
              <a:gd name="connsiteX1" fmla="*/ 3768064 w 6529675"/>
              <a:gd name="connsiteY1" fmla="*/ 2927308 h 4166964"/>
              <a:gd name="connsiteX2" fmla="*/ 5342182 w 6529675"/>
              <a:gd name="connsiteY2" fmla="*/ 2927308 h 4166964"/>
              <a:gd name="connsiteX3" fmla="*/ 5731876 w 6529675"/>
              <a:gd name="connsiteY3" fmla="*/ 1368532 h 4166964"/>
              <a:gd name="connsiteX4" fmla="*/ 0 w 6529675"/>
              <a:gd name="connsiteY4" fmla="*/ 0 h 4166964"/>
              <a:gd name="connsiteX5" fmla="*/ 6529675 w 6529675"/>
              <a:gd name="connsiteY5" fmla="*/ 0 h 4166964"/>
              <a:gd name="connsiteX6" fmla="*/ 6529675 w 6529675"/>
              <a:gd name="connsiteY6" fmla="*/ 4166964 h 4166964"/>
              <a:gd name="connsiteX7" fmla="*/ 0 w 6529675"/>
              <a:gd name="connsiteY7" fmla="*/ 4166964 h 41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9675" h="4166964">
                <a:moveTo>
                  <a:pt x="4157758" y="1368532"/>
                </a:moveTo>
                <a:lnTo>
                  <a:pt x="3768064" y="2927308"/>
                </a:lnTo>
                <a:lnTo>
                  <a:pt x="5342182" y="2927308"/>
                </a:lnTo>
                <a:lnTo>
                  <a:pt x="5731876" y="1368532"/>
                </a:lnTo>
                <a:close/>
                <a:moveTo>
                  <a:pt x="0" y="0"/>
                </a:moveTo>
                <a:lnTo>
                  <a:pt x="6529675" y="0"/>
                </a:lnTo>
                <a:lnTo>
                  <a:pt x="6529675" y="4166964"/>
                </a:lnTo>
                <a:lnTo>
                  <a:pt x="0" y="4166964"/>
                </a:lnTo>
                <a:close/>
              </a:path>
            </a:pathLst>
          </a:custGeom>
          <a:solidFill>
            <a:srgbClr val="181717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38952-0772-46E9-B2B6-7B4CCC61EEA2}"/>
              </a:ext>
            </a:extLst>
          </p:cNvPr>
          <p:cNvSpPr txBox="1"/>
          <p:nvPr/>
        </p:nvSpPr>
        <p:spPr bwMode="auto">
          <a:xfrm>
            <a:off x="3113988" y="4244340"/>
            <a:ext cx="515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81717"/>
                </a:solidFill>
                <a:latin typeface="Luminari" panose="02000505000000020004" pitchFamily="2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38F2E-F179-46B0-9D74-5DACEE382D0B}"/>
              </a:ext>
            </a:extLst>
          </p:cNvPr>
          <p:cNvSpPr txBox="1"/>
          <p:nvPr/>
        </p:nvSpPr>
        <p:spPr bwMode="auto">
          <a:xfrm>
            <a:off x="4234128" y="4251960"/>
            <a:ext cx="515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81717"/>
                </a:solidFill>
                <a:latin typeface="Luminari" panose="02000505000000020004" pitchFamily="2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039CE-0B55-4640-A988-2E61939DB456}"/>
              </a:ext>
            </a:extLst>
          </p:cNvPr>
          <p:cNvSpPr txBox="1"/>
          <p:nvPr/>
        </p:nvSpPr>
        <p:spPr bwMode="auto">
          <a:xfrm>
            <a:off x="5354268" y="4259580"/>
            <a:ext cx="515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81717"/>
                </a:solidFill>
                <a:latin typeface="Luminari" panose="02000505000000020004" pitchFamily="2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C9E54-A2C7-42FB-94CF-E0101145A3C6}"/>
              </a:ext>
            </a:extLst>
          </p:cNvPr>
          <p:cNvSpPr txBox="1"/>
          <p:nvPr/>
        </p:nvSpPr>
        <p:spPr bwMode="auto">
          <a:xfrm>
            <a:off x="2032059" y="4625340"/>
            <a:ext cx="1780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181717"/>
                </a:solidFill>
                <a:latin typeface="Luminari" panose="02000505000000020004" pitchFamily="2" charset="0"/>
              </a:rPr>
              <a:t>Roman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9C197-70A4-43F0-8B12-CA04C337BEBB}"/>
              </a:ext>
            </a:extLst>
          </p:cNvPr>
          <p:cNvSpPr txBox="1"/>
          <p:nvPr/>
        </p:nvSpPr>
        <p:spPr bwMode="auto">
          <a:xfrm>
            <a:off x="3586650" y="4617720"/>
            <a:ext cx="1780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181717"/>
                </a:solidFill>
                <a:latin typeface="Luminari" panose="02000505000000020004" pitchFamily="2" charset="0"/>
              </a:rPr>
              <a:t>Greek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74830-ADBB-4A46-80D7-A24336DA1C2E}"/>
              </a:ext>
            </a:extLst>
          </p:cNvPr>
          <p:cNvSpPr txBox="1"/>
          <p:nvPr/>
        </p:nvSpPr>
        <p:spPr bwMode="auto">
          <a:xfrm>
            <a:off x="5105550" y="4625340"/>
            <a:ext cx="2369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181717"/>
                </a:solidFill>
                <a:latin typeface="Luminari" panose="02000505000000020004" pitchFamily="2" charset="0"/>
              </a:rPr>
              <a:t>Babylonian</a:t>
            </a:r>
          </a:p>
        </p:txBody>
      </p:sp>
    </p:spTree>
    <p:extLst>
      <p:ext uri="{BB962C8B-B14F-4D97-AF65-F5344CB8AC3E}">
        <p14:creationId xmlns:p14="http://schemas.microsoft.com/office/powerpoint/2010/main" val="7048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8" grpId="0" animBg="1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pic>
        <p:nvPicPr>
          <p:cNvPr id="1026" name="Picture 2" descr="Image result for UPC is 666">
            <a:extLst>
              <a:ext uri="{FF2B5EF4-FFF2-40B4-BE49-F238E27FC236}">
                <a16:creationId xmlns:a16="http://schemas.microsoft.com/office/drawing/2014/main" id="{2C96AAC3-0592-4147-9220-D326E931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23" y="2406845"/>
            <a:ext cx="4351013" cy="21894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54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95F420-B150-4AAD-AE2E-B55AE59E79C8}"/>
              </a:ext>
            </a:extLst>
          </p:cNvPr>
          <p:cNvSpPr txBox="1"/>
          <p:nvPr/>
        </p:nvSpPr>
        <p:spPr bwMode="auto">
          <a:xfrm>
            <a:off x="1632001" y="5196113"/>
            <a:ext cx="56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200" dirty="0">
                <a:latin typeface="Luminari" panose="02000505000000020004" pitchFamily="2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F9DB1-2DEA-4A5A-9CBE-EB8B69574E2E}"/>
              </a:ext>
            </a:extLst>
          </p:cNvPr>
          <p:cNvSpPr txBox="1"/>
          <p:nvPr/>
        </p:nvSpPr>
        <p:spPr bwMode="auto">
          <a:xfrm>
            <a:off x="3751084" y="5188859"/>
            <a:ext cx="56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200" dirty="0">
                <a:latin typeface="Luminari" panose="02000505000000020004" pitchFamily="2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515AE-BB27-4119-B817-6A9590FBF851}"/>
              </a:ext>
            </a:extLst>
          </p:cNvPr>
          <p:cNvSpPr txBox="1"/>
          <p:nvPr/>
        </p:nvSpPr>
        <p:spPr bwMode="auto">
          <a:xfrm>
            <a:off x="5666962" y="5181605"/>
            <a:ext cx="56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200" dirty="0">
                <a:latin typeface="Luminari" panose="02000505000000020004" pitchFamily="2" charset="0"/>
              </a:rPr>
              <a:t>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4C0153-71C8-4101-978A-D3FD1C8825B9}"/>
              </a:ext>
            </a:extLst>
          </p:cNvPr>
          <p:cNvCxnSpPr/>
          <p:nvPr/>
        </p:nvCxnSpPr>
        <p:spPr>
          <a:xfrm flipV="1">
            <a:off x="2090057" y="4361542"/>
            <a:ext cx="500743" cy="86360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CAD632-3389-4876-B5F9-7774F59A252B}"/>
              </a:ext>
            </a:extLst>
          </p:cNvPr>
          <p:cNvCxnSpPr/>
          <p:nvPr/>
        </p:nvCxnSpPr>
        <p:spPr>
          <a:xfrm flipV="1">
            <a:off x="4034966" y="4354288"/>
            <a:ext cx="500743" cy="86360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47EABA-9D95-4BBB-8A37-4A41FDC75B52}"/>
              </a:ext>
            </a:extLst>
          </p:cNvPr>
          <p:cNvCxnSpPr/>
          <p:nvPr/>
        </p:nvCxnSpPr>
        <p:spPr>
          <a:xfrm flipV="1">
            <a:off x="5972616" y="4361548"/>
            <a:ext cx="500743" cy="86360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9F7DEA-6CB5-4163-8296-ADC43B9CD9A3}"/>
              </a:ext>
            </a:extLst>
          </p:cNvPr>
          <p:cNvCxnSpPr>
            <a:cxnSpLocks/>
          </p:cNvCxnSpPr>
          <p:nvPr/>
        </p:nvCxnSpPr>
        <p:spPr>
          <a:xfrm flipH="1">
            <a:off x="5058215" y="1458690"/>
            <a:ext cx="500743" cy="86360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3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20295 -0.0002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17986 -0.0013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-6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CD952-F14B-466E-AB0A-2AAC616AA29C}"/>
              </a:ext>
            </a:extLst>
          </p:cNvPr>
          <p:cNvSpPr txBox="1"/>
          <p:nvPr/>
        </p:nvSpPr>
        <p:spPr>
          <a:xfrm>
            <a:off x="7137402" y="1335312"/>
            <a:ext cx="15933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A=1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B=2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C=3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D=4,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ect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8B24A-A00E-4D46-A5AA-A582CD5BF5BA}"/>
              </a:ext>
            </a:extLst>
          </p:cNvPr>
          <p:cNvSpPr txBox="1"/>
          <p:nvPr/>
        </p:nvSpPr>
        <p:spPr bwMode="auto">
          <a:xfrm>
            <a:off x="1201600" y="1335319"/>
            <a:ext cx="44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4800" dirty="0">
                <a:latin typeface="Luminari" panose="02000505000000020004" pitchFamily="2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5AE3C9-CF57-4F24-B85D-DE1DD0D7DECA}"/>
              </a:ext>
            </a:extLst>
          </p:cNvPr>
          <p:cNvSpPr txBox="1"/>
          <p:nvPr/>
        </p:nvSpPr>
        <p:spPr bwMode="auto">
          <a:xfrm>
            <a:off x="1658794" y="1349836"/>
            <a:ext cx="44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4800" dirty="0">
                <a:latin typeface="Luminari" panose="02000505000000020004" pitchFamily="2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74003A-305E-4E20-9755-E4937BB1A432}"/>
              </a:ext>
            </a:extLst>
          </p:cNvPr>
          <p:cNvSpPr txBox="1"/>
          <p:nvPr/>
        </p:nvSpPr>
        <p:spPr bwMode="auto">
          <a:xfrm>
            <a:off x="2166790" y="1357096"/>
            <a:ext cx="44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4800" dirty="0">
                <a:latin typeface="Luminari" panose="02000505000000020004" pitchFamily="2" charset="0"/>
              </a:rPr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1D7CE7-3199-498F-AD6E-5A4AB4DDDEE0}"/>
              </a:ext>
            </a:extLst>
          </p:cNvPr>
          <p:cNvSpPr txBox="1"/>
          <p:nvPr/>
        </p:nvSpPr>
        <p:spPr bwMode="auto">
          <a:xfrm>
            <a:off x="2718329" y="1357099"/>
            <a:ext cx="44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4800" dirty="0">
                <a:latin typeface="Luminari" panose="02000505000000020004" pitchFamily="2" charset="0"/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C5E34F-BFEB-40E0-B513-1960ED6D0689}"/>
              </a:ext>
            </a:extLst>
          </p:cNvPr>
          <p:cNvSpPr txBox="1"/>
          <p:nvPr/>
        </p:nvSpPr>
        <p:spPr bwMode="auto">
          <a:xfrm>
            <a:off x="3226325" y="1364359"/>
            <a:ext cx="44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4800" dirty="0">
                <a:latin typeface="Luminari" panose="02000505000000020004" pitchFamily="2" charset="0"/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FDD9C-3090-4CC4-8B1D-69BEC4017568}"/>
              </a:ext>
            </a:extLst>
          </p:cNvPr>
          <p:cNvSpPr txBox="1"/>
          <p:nvPr/>
        </p:nvSpPr>
        <p:spPr bwMode="auto">
          <a:xfrm>
            <a:off x="928914" y="2278745"/>
            <a:ext cx="805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>
                <a:latin typeface="Luminari" panose="02000505000000020004" pitchFamily="2" charset="0"/>
              </a:rPr>
              <a:t>19+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3966C3-61A3-40FD-BB21-AF46776AF24F}"/>
              </a:ext>
            </a:extLst>
          </p:cNvPr>
          <p:cNvSpPr txBox="1"/>
          <p:nvPr/>
        </p:nvSpPr>
        <p:spPr bwMode="auto">
          <a:xfrm>
            <a:off x="1516738" y="2271490"/>
            <a:ext cx="624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>
                <a:latin typeface="Luminari" panose="02000505000000020004" pitchFamily="2" charset="0"/>
              </a:rPr>
              <a:t>3+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4C3E36-BA9C-4027-8B9E-8230626ED6BA}"/>
              </a:ext>
            </a:extLst>
          </p:cNvPr>
          <p:cNvSpPr txBox="1"/>
          <p:nvPr/>
        </p:nvSpPr>
        <p:spPr bwMode="auto">
          <a:xfrm>
            <a:off x="1973935" y="2264235"/>
            <a:ext cx="7982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>
                <a:latin typeface="Luminari" panose="02000505000000020004" pitchFamily="2" charset="0"/>
              </a:rPr>
              <a:t>21+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CF4B1-52C9-40B1-B2A9-EF06AEC43B03}"/>
              </a:ext>
            </a:extLst>
          </p:cNvPr>
          <p:cNvSpPr txBox="1"/>
          <p:nvPr/>
        </p:nvSpPr>
        <p:spPr bwMode="auto">
          <a:xfrm>
            <a:off x="2583530" y="2256980"/>
            <a:ext cx="791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>
                <a:latin typeface="Luminari" panose="02000505000000020004" pitchFamily="2" charset="0"/>
              </a:rPr>
              <a:t>14+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9FA931-1242-44D2-80FA-A4CB31FE3389}"/>
              </a:ext>
            </a:extLst>
          </p:cNvPr>
          <p:cNvSpPr txBox="1"/>
          <p:nvPr/>
        </p:nvSpPr>
        <p:spPr bwMode="auto">
          <a:xfrm>
            <a:off x="3193125" y="2249725"/>
            <a:ext cx="791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>
                <a:latin typeface="Luminari" panose="02000505000000020004" pitchFamily="2" charset="0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2B9E0C-DCFE-4957-BEED-56AABE0886C1}"/>
              </a:ext>
            </a:extLst>
          </p:cNvPr>
          <p:cNvSpPr txBox="1"/>
          <p:nvPr/>
        </p:nvSpPr>
        <p:spPr bwMode="auto">
          <a:xfrm>
            <a:off x="3722898" y="2271499"/>
            <a:ext cx="791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>
                <a:latin typeface="Luminari" panose="02000505000000020004" pitchFamily="2" charset="0"/>
              </a:rPr>
              <a:t>=7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45E51-2B27-4D1D-9482-38F106C96CA9}"/>
              </a:ext>
            </a:extLst>
          </p:cNvPr>
          <p:cNvSpPr txBox="1"/>
          <p:nvPr/>
        </p:nvSpPr>
        <p:spPr bwMode="auto">
          <a:xfrm>
            <a:off x="4129318" y="2271488"/>
            <a:ext cx="30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>
                <a:latin typeface="Luminari" panose="02000505000000020004" pitchFamily="2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62978-B4C1-4DD1-A28B-F025743C9117}"/>
              </a:ext>
            </a:extLst>
          </p:cNvPr>
          <p:cNvSpPr txBox="1"/>
          <p:nvPr/>
        </p:nvSpPr>
        <p:spPr bwMode="auto">
          <a:xfrm>
            <a:off x="4107540" y="2278749"/>
            <a:ext cx="725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>
                <a:latin typeface="Luminari" panose="02000505000000020004" pitchFamily="2" charset="0"/>
              </a:rPr>
              <a:t>-1=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355CB-3B36-45C8-88DA-D47C6988D151}"/>
              </a:ext>
            </a:extLst>
          </p:cNvPr>
          <p:cNvSpPr txBox="1"/>
          <p:nvPr/>
        </p:nvSpPr>
        <p:spPr bwMode="auto">
          <a:xfrm>
            <a:off x="4680857" y="2286001"/>
            <a:ext cx="420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>
                <a:latin typeface="Luminari" panose="02000505000000020004" pitchFamily="2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55CDD-355F-4CB9-830B-AE3EA3AECFE0}"/>
              </a:ext>
            </a:extLst>
          </p:cNvPr>
          <p:cNvSpPr txBox="1"/>
          <p:nvPr/>
        </p:nvSpPr>
        <p:spPr bwMode="auto">
          <a:xfrm>
            <a:off x="3990132" y="2866869"/>
            <a:ext cx="5898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6600" dirty="0">
                <a:latin typeface="Luminari" panose="02000505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CBEDAD-71B9-4DC4-B91B-26700B974525}"/>
              </a:ext>
            </a:extLst>
          </p:cNvPr>
          <p:cNvSpPr txBox="1"/>
          <p:nvPr/>
        </p:nvSpPr>
        <p:spPr bwMode="auto">
          <a:xfrm>
            <a:off x="4490877" y="2888643"/>
            <a:ext cx="5898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6600" dirty="0">
                <a:latin typeface="Luminari" panose="02000505000000020004" pitchFamily="2" charset="0"/>
              </a:rPr>
              <a:t>6</a:t>
            </a:r>
          </a:p>
        </p:txBody>
      </p:sp>
      <p:pic>
        <p:nvPicPr>
          <p:cNvPr id="25" name="Picture 24" descr="A person and person posing for a photo&#10;&#10;Description generated with very high confidence">
            <a:extLst>
              <a:ext uri="{FF2B5EF4-FFF2-40B4-BE49-F238E27FC236}">
                <a16:creationId xmlns:a16="http://schemas.microsoft.com/office/drawing/2014/main" id="{72B731D6-25C0-4A04-9F6B-F335A2E0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39155" b="30711"/>
          <a:stretch/>
        </p:blipFill>
        <p:spPr>
          <a:xfrm rot="21354496">
            <a:off x="604324" y="2983446"/>
            <a:ext cx="2361871" cy="29505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/>
          </a:sp3d>
        </p:spPr>
      </p:pic>
    </p:spTree>
    <p:extLst>
      <p:ext uri="{BB962C8B-B14F-4D97-AF65-F5344CB8AC3E}">
        <p14:creationId xmlns:p14="http://schemas.microsoft.com/office/powerpoint/2010/main" val="15729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11737 0.1342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4" grpId="0"/>
      <p:bldP spid="19" grpId="0"/>
      <p:bldP spid="20" grpId="0"/>
      <p:bldP spid="21" grpId="0"/>
      <p:bldP spid="22" grpId="0"/>
      <p:bldP spid="23" grpId="0"/>
      <p:bldP spid="5" grpId="0"/>
      <p:bldP spid="5" grpId="1"/>
      <p:bldP spid="6" grpId="0"/>
      <p:bldP spid="10" grpId="0"/>
      <p:bldP spid="10" grpId="1"/>
      <p:bldP spid="10" grpId="2"/>
      <p:bldP spid="24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  <p:extLst>
      <p:ext uri="{BB962C8B-B14F-4D97-AF65-F5344CB8AC3E}">
        <p14:creationId xmlns:p14="http://schemas.microsoft.com/office/powerpoint/2010/main" val="23293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Marilyn Manson ~ </a:t>
            </a:r>
            <a:r>
              <a:rPr lang="en-US" sz="3100" dirty="0">
                <a:latin typeface="+mj-lt"/>
              </a:rPr>
              <a:t>“But through years of myth-making and fear-sowing, Christianity meta-</a:t>
            </a:r>
            <a:r>
              <a:rPr lang="en-US" sz="3100" dirty="0" err="1">
                <a:latin typeface="+mj-lt"/>
              </a:rPr>
              <a:t>morphosed</a:t>
            </a:r>
            <a:r>
              <a:rPr lang="en-US" sz="3100" dirty="0">
                <a:latin typeface="+mj-lt"/>
              </a:rPr>
              <a:t> antichrists into a single Antichrist  an apocalyptic villain </a:t>
            </a:r>
          </a:p>
          <a:p>
            <a:r>
              <a:rPr lang="en-US" sz="3100" dirty="0">
                <a:latin typeface="+mj-lt"/>
              </a:rPr>
              <a:t>and Christian bogeyman</a:t>
            </a:r>
          </a:p>
          <a:p>
            <a:r>
              <a:rPr lang="en-US" sz="3100" dirty="0">
                <a:latin typeface="+mj-lt"/>
              </a:rPr>
              <a:t>used to scare people as</a:t>
            </a:r>
          </a:p>
          <a:p>
            <a:r>
              <a:rPr lang="en-US" sz="3100" dirty="0">
                <a:latin typeface="+mj-lt"/>
              </a:rPr>
              <a:t>much as Santa Claus is</a:t>
            </a:r>
          </a:p>
          <a:p>
            <a:r>
              <a:rPr lang="en-US" sz="3100" dirty="0">
                <a:latin typeface="+mj-lt"/>
              </a:rPr>
              <a:t>used to regulate children’s</a:t>
            </a:r>
          </a:p>
          <a:p>
            <a:r>
              <a:rPr lang="en-US" sz="3100" dirty="0">
                <a:latin typeface="+mj-lt"/>
              </a:rPr>
              <a:t> behavior.”</a:t>
            </a:r>
          </a:p>
        </p:txBody>
      </p:sp>
      <p:pic>
        <p:nvPicPr>
          <p:cNvPr id="1026" name="Picture 2" descr="Image result for marilyn manson">
            <a:extLst>
              <a:ext uri="{FF2B5EF4-FFF2-40B4-BE49-F238E27FC236}">
                <a16:creationId xmlns:a16="http://schemas.microsoft.com/office/drawing/2014/main" id="{ED6488E9-EC45-47C7-8D54-531881FC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804">
            <a:off x="5278143" y="2983273"/>
            <a:ext cx="3388309" cy="26440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  <p:extLst>
      <p:ext uri="{BB962C8B-B14F-4D97-AF65-F5344CB8AC3E}">
        <p14:creationId xmlns:p14="http://schemas.microsoft.com/office/powerpoint/2010/main" val="19134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pic>
        <p:nvPicPr>
          <p:cNvPr id="4" name="Picture 3" descr="A picture containing wall, indoor, table&#10;&#10;Description generated with very high confidence">
            <a:extLst>
              <a:ext uri="{FF2B5EF4-FFF2-40B4-BE49-F238E27FC236}">
                <a16:creationId xmlns:a16="http://schemas.microsoft.com/office/drawing/2014/main" id="{023473A9-872E-4168-82FF-90EDC23DE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40" y="1645920"/>
            <a:ext cx="4470400" cy="3352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0ABE1-0BB4-46D7-B59A-0696A33D08FE}"/>
              </a:ext>
            </a:extLst>
          </p:cNvPr>
          <p:cNvSpPr txBox="1"/>
          <p:nvPr/>
        </p:nvSpPr>
        <p:spPr bwMode="auto">
          <a:xfrm>
            <a:off x="2354580" y="4472940"/>
            <a:ext cx="4290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200" dirty="0">
                <a:latin typeface="Luminari" panose="02000505000000020004" pitchFamily="2" charset="0"/>
              </a:rPr>
              <a:t>Presence of God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F4B1AD-CFEB-4DEE-B80C-442620AECD90}"/>
              </a:ext>
            </a:extLst>
          </p:cNvPr>
          <p:cNvCxnSpPr>
            <a:cxnSpLocks/>
          </p:cNvCxnSpPr>
          <p:nvPr/>
        </p:nvCxnSpPr>
        <p:spPr>
          <a:xfrm flipV="1">
            <a:off x="4572000" y="3406140"/>
            <a:ext cx="0" cy="99822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4F1B8-2E4D-4E24-83B7-03DB5D98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131888"/>
            <a:ext cx="82438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000" dirty="0">
                <a:latin typeface="+mj-lt"/>
              </a:rPr>
              <a:t>2 Thessalonians 1:11–2:8 ~ 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together to Him, we ask you, </a:t>
            </a:r>
            <a:r>
              <a:rPr lang="en-US" sz="3000" baseline="30000" dirty="0">
                <a:latin typeface="+mj-lt"/>
              </a:rPr>
              <a:t>2 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not to be soon shaken in mind or troubled, either by spirit or by word or by letter, as if from us, as though the day of Christ had come. </a:t>
            </a:r>
            <a:r>
              <a:rPr lang="en-US" sz="3000" baseline="30000" dirty="0">
                <a:latin typeface="+mj-lt"/>
              </a:rPr>
              <a:t>3 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Let no one deceive you by any means; for </a:t>
            </a:r>
            <a:r>
              <a:rPr lang="en-US" sz="3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that Day will not come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unless the falling away comes first, and the man of sin is revealed, the son of perdition, </a:t>
            </a:r>
            <a:r>
              <a:rPr lang="en-US" sz="3000" baseline="30000" dirty="0">
                <a:latin typeface="+mj-lt"/>
              </a:rPr>
              <a:t>4 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who opposes and exalts himself above all that is called God or that is worshiped, so that he</a:t>
            </a:r>
          </a:p>
        </p:txBody>
      </p:sp>
    </p:spTree>
    <p:extLst>
      <p:ext uri="{BB962C8B-B14F-4D97-AF65-F5344CB8AC3E}">
        <p14:creationId xmlns:p14="http://schemas.microsoft.com/office/powerpoint/2010/main" val="11370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1 Cor. 3:16 ~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Do you not know that you are the temple of God and that the Spirit of God dwells in you </a:t>
            </a:r>
            <a:r>
              <a:rPr lang="en-US" sz="3200" dirty="0">
                <a:latin typeface="+mj-lt"/>
              </a:rPr>
              <a:t>(plural)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?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3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  <p:extLst>
      <p:ext uri="{BB962C8B-B14F-4D97-AF65-F5344CB8AC3E}">
        <p14:creationId xmlns:p14="http://schemas.microsoft.com/office/powerpoint/2010/main" val="13311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pic>
        <p:nvPicPr>
          <p:cNvPr id="2050" name="Picture 2" descr="https://yassarnalquran.files.wordpress.com/2014/10/masjid-al-aqsa.jpg">
            <a:extLst>
              <a:ext uri="{FF2B5EF4-FFF2-40B4-BE49-F238E27FC236}">
                <a16:creationId xmlns:a16="http://schemas.microsoft.com/office/drawing/2014/main" id="{431E25AE-8D3E-4FB8-BC55-836306FA3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0" b="56247"/>
          <a:stretch/>
        </p:blipFill>
        <p:spPr bwMode="auto">
          <a:xfrm>
            <a:off x="1504074" y="1242524"/>
            <a:ext cx="6112993" cy="34222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38FCA8-41BC-4C96-9FA9-0E016D65D59D}"/>
              </a:ext>
            </a:extLst>
          </p:cNvPr>
          <p:cNvSpPr txBox="1"/>
          <p:nvPr/>
        </p:nvSpPr>
        <p:spPr bwMode="auto">
          <a:xfrm>
            <a:off x="713232" y="4709160"/>
            <a:ext cx="27340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800" dirty="0">
                <a:latin typeface="Luminari" panose="02000505000000020004" pitchFamily="2" charset="0"/>
              </a:rPr>
              <a:t>al-Aqsa Mosque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6E72C-93DC-4B6A-B522-3767AB4AA908}"/>
              </a:ext>
            </a:extLst>
          </p:cNvPr>
          <p:cNvSpPr txBox="1"/>
          <p:nvPr/>
        </p:nvSpPr>
        <p:spPr bwMode="auto">
          <a:xfrm>
            <a:off x="3389376" y="4742688"/>
            <a:ext cx="27340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800" dirty="0">
                <a:latin typeface="Luminari" panose="02000505000000020004" pitchFamily="2" charset="0"/>
              </a:rPr>
              <a:t>Dome of the Rock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535B7-A3F7-4774-B14B-9F9CCD775828}"/>
              </a:ext>
            </a:extLst>
          </p:cNvPr>
          <p:cNvSpPr txBox="1"/>
          <p:nvPr/>
        </p:nvSpPr>
        <p:spPr bwMode="auto">
          <a:xfrm>
            <a:off x="5736336" y="4776216"/>
            <a:ext cx="27340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800" dirty="0">
                <a:latin typeface="Luminari" panose="02000505000000020004" pitchFamily="2" charset="0"/>
              </a:rPr>
              <a:t>Dome of the Spirits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BC8E80-2068-4D85-864F-1071F8BA51A5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2080260" y="3749842"/>
            <a:ext cx="418298" cy="95931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2BB4A8-23DE-4571-9B50-DE6D33E04EE8}"/>
              </a:ext>
            </a:extLst>
          </p:cNvPr>
          <p:cNvCxnSpPr>
            <a:cxnSpLocks/>
          </p:cNvCxnSpPr>
          <p:nvPr/>
        </p:nvCxnSpPr>
        <p:spPr>
          <a:xfrm flipH="1" flipV="1">
            <a:off x="4612105" y="2827421"/>
            <a:ext cx="74997" cy="191783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643316-B05E-4182-B06F-D6FC60CCAA6D}"/>
              </a:ext>
            </a:extLst>
          </p:cNvPr>
          <p:cNvSpPr txBox="1"/>
          <p:nvPr/>
        </p:nvSpPr>
        <p:spPr bwMode="auto">
          <a:xfrm>
            <a:off x="428308" y="1362986"/>
            <a:ext cx="2734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minari" panose="02000505000000020004" pitchFamily="2" charset="0"/>
              </a:rPr>
              <a:t>Temple Mount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CC2162-D81F-4080-90B0-682BA216E387}"/>
              </a:ext>
            </a:extLst>
          </p:cNvPr>
          <p:cNvCxnSpPr>
            <a:cxnSpLocks/>
          </p:cNvCxnSpPr>
          <p:nvPr/>
        </p:nvCxnSpPr>
        <p:spPr>
          <a:xfrm>
            <a:off x="2091193" y="1844703"/>
            <a:ext cx="647229" cy="42752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al-aqsa mosque dome of the rock dome of the spirits">
            <a:extLst>
              <a:ext uri="{FF2B5EF4-FFF2-40B4-BE49-F238E27FC236}">
                <a16:creationId xmlns:a16="http://schemas.microsoft.com/office/drawing/2014/main" id="{49E7E3EA-A338-410A-826D-549D2059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276">
            <a:off x="5888766" y="1004711"/>
            <a:ext cx="2183366" cy="29084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C4174D-E712-4AC6-90EB-99B3773620D7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237747" y="2185737"/>
            <a:ext cx="1865617" cy="259047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Rev. 11:1-2a ~ </a:t>
            </a:r>
            <a:r>
              <a:rPr lang="en-US" sz="3200" baseline="30000" dirty="0">
                <a:latin typeface="+mj-lt"/>
              </a:rPr>
              <a:t>1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Then I was given a reed like a measuring rod. And the angel stood, saying, “Rise and measure the temple of God, the altar, and those who worship there.</a:t>
            </a:r>
            <a:r>
              <a:rPr lang="en-US" sz="3200" dirty="0">
                <a:latin typeface="+mj-lt"/>
              </a:rPr>
              <a:t> </a:t>
            </a:r>
            <a:r>
              <a:rPr lang="en-US" sz="3200" baseline="30000" dirty="0">
                <a:latin typeface="+mj-lt"/>
              </a:rPr>
              <a:t>2a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But leave out the court which is outside the temple, and do not measure it, for it has been given to the Gentiles.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6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6D70A999-9FF7-44AB-9059-10A50E143216}"/>
              </a:ext>
            </a:extLst>
          </p:cNvPr>
          <p:cNvSpPr/>
          <p:nvPr/>
        </p:nvSpPr>
        <p:spPr>
          <a:xfrm flipH="1">
            <a:off x="483406" y="2902226"/>
            <a:ext cx="2417045" cy="1081832"/>
          </a:xfrm>
          <a:custGeom>
            <a:avLst/>
            <a:gdLst>
              <a:gd name="connsiteX0" fmla="*/ 0 w 5476913"/>
              <a:gd name="connsiteY0" fmla="*/ 0 h 708211"/>
              <a:gd name="connsiteX1" fmla="*/ 5476913 w 5476913"/>
              <a:gd name="connsiteY1" fmla="*/ 0 h 708211"/>
              <a:gd name="connsiteX2" fmla="*/ 5476913 w 5476913"/>
              <a:gd name="connsiteY2" fmla="*/ 708211 h 708211"/>
              <a:gd name="connsiteX3" fmla="*/ 0 w 5476913"/>
              <a:gd name="connsiteY3" fmla="*/ 708211 h 708211"/>
              <a:gd name="connsiteX4" fmla="*/ 0 w 5476913"/>
              <a:gd name="connsiteY4" fmla="*/ 0 h 708211"/>
              <a:gd name="connsiteX0" fmla="*/ 4099 w 5481012"/>
              <a:gd name="connsiteY0" fmla="*/ 0 h 708211"/>
              <a:gd name="connsiteX1" fmla="*/ 5481012 w 5481012"/>
              <a:gd name="connsiteY1" fmla="*/ 0 h 708211"/>
              <a:gd name="connsiteX2" fmla="*/ 5481012 w 5481012"/>
              <a:gd name="connsiteY2" fmla="*/ 708211 h 708211"/>
              <a:gd name="connsiteX3" fmla="*/ 4099 w 5481012"/>
              <a:gd name="connsiteY3" fmla="*/ 708211 h 708211"/>
              <a:gd name="connsiteX4" fmla="*/ 0 w 5481012"/>
              <a:gd name="connsiteY4" fmla="*/ 224280 h 708211"/>
              <a:gd name="connsiteX5" fmla="*/ 4099 w 5481012"/>
              <a:gd name="connsiteY5" fmla="*/ 0 h 708211"/>
              <a:gd name="connsiteX0" fmla="*/ 406913 w 5883826"/>
              <a:gd name="connsiteY0" fmla="*/ 0 h 708211"/>
              <a:gd name="connsiteX1" fmla="*/ 5883826 w 5883826"/>
              <a:gd name="connsiteY1" fmla="*/ 0 h 708211"/>
              <a:gd name="connsiteX2" fmla="*/ 5883826 w 5883826"/>
              <a:gd name="connsiteY2" fmla="*/ 708211 h 708211"/>
              <a:gd name="connsiteX3" fmla="*/ 406913 w 5883826"/>
              <a:gd name="connsiteY3" fmla="*/ 708211 h 708211"/>
              <a:gd name="connsiteX4" fmla="*/ 402814 w 5883826"/>
              <a:gd name="connsiteY4" fmla="*/ 523613 h 708211"/>
              <a:gd name="connsiteX5" fmla="*/ 402814 w 5883826"/>
              <a:gd name="connsiteY5" fmla="*/ 224280 h 708211"/>
              <a:gd name="connsiteX6" fmla="*/ 406913 w 5883826"/>
              <a:gd name="connsiteY6" fmla="*/ 0 h 708211"/>
              <a:gd name="connsiteX0" fmla="*/ 406913 w 5883826"/>
              <a:gd name="connsiteY0" fmla="*/ 0 h 708211"/>
              <a:gd name="connsiteX1" fmla="*/ 5883826 w 5883826"/>
              <a:gd name="connsiteY1" fmla="*/ 0 h 708211"/>
              <a:gd name="connsiteX2" fmla="*/ 5883826 w 5883826"/>
              <a:gd name="connsiteY2" fmla="*/ 708211 h 708211"/>
              <a:gd name="connsiteX3" fmla="*/ 406913 w 5883826"/>
              <a:gd name="connsiteY3" fmla="*/ 708211 h 708211"/>
              <a:gd name="connsiteX4" fmla="*/ 402814 w 5883826"/>
              <a:gd name="connsiteY4" fmla="*/ 523613 h 708211"/>
              <a:gd name="connsiteX5" fmla="*/ 402814 w 5883826"/>
              <a:gd name="connsiteY5" fmla="*/ 363696 h 708211"/>
              <a:gd name="connsiteX6" fmla="*/ 402814 w 5883826"/>
              <a:gd name="connsiteY6" fmla="*/ 224280 h 708211"/>
              <a:gd name="connsiteX7" fmla="*/ 406913 w 5883826"/>
              <a:gd name="connsiteY7" fmla="*/ 0 h 708211"/>
              <a:gd name="connsiteX0" fmla="*/ 406913 w 5883826"/>
              <a:gd name="connsiteY0" fmla="*/ 0 h 708211"/>
              <a:gd name="connsiteX1" fmla="*/ 5883826 w 5883826"/>
              <a:gd name="connsiteY1" fmla="*/ 0 h 708211"/>
              <a:gd name="connsiteX2" fmla="*/ 5883826 w 5883826"/>
              <a:gd name="connsiteY2" fmla="*/ 708211 h 708211"/>
              <a:gd name="connsiteX3" fmla="*/ 406913 w 5883826"/>
              <a:gd name="connsiteY3" fmla="*/ 708211 h 708211"/>
              <a:gd name="connsiteX4" fmla="*/ 402814 w 5883826"/>
              <a:gd name="connsiteY4" fmla="*/ 523613 h 708211"/>
              <a:gd name="connsiteX5" fmla="*/ 493024 w 5883826"/>
              <a:gd name="connsiteY5" fmla="*/ 363696 h 708211"/>
              <a:gd name="connsiteX6" fmla="*/ 402814 w 5883826"/>
              <a:gd name="connsiteY6" fmla="*/ 224280 h 708211"/>
              <a:gd name="connsiteX7" fmla="*/ 406913 w 5883826"/>
              <a:gd name="connsiteY7" fmla="*/ 0 h 708211"/>
              <a:gd name="connsiteX0" fmla="*/ 411229 w 5888142"/>
              <a:gd name="connsiteY0" fmla="*/ 0 h 708211"/>
              <a:gd name="connsiteX1" fmla="*/ 5888142 w 5888142"/>
              <a:gd name="connsiteY1" fmla="*/ 0 h 708211"/>
              <a:gd name="connsiteX2" fmla="*/ 5888142 w 5888142"/>
              <a:gd name="connsiteY2" fmla="*/ 708211 h 708211"/>
              <a:gd name="connsiteX3" fmla="*/ 411229 w 5888142"/>
              <a:gd name="connsiteY3" fmla="*/ 708211 h 708211"/>
              <a:gd name="connsiteX4" fmla="*/ 390728 w 5888142"/>
              <a:gd name="connsiteY4" fmla="*/ 519512 h 708211"/>
              <a:gd name="connsiteX5" fmla="*/ 497340 w 5888142"/>
              <a:gd name="connsiteY5" fmla="*/ 363696 h 708211"/>
              <a:gd name="connsiteX6" fmla="*/ 407130 w 5888142"/>
              <a:gd name="connsiteY6" fmla="*/ 224280 h 708211"/>
              <a:gd name="connsiteX7" fmla="*/ 411229 w 5888142"/>
              <a:gd name="connsiteY7" fmla="*/ 0 h 708211"/>
              <a:gd name="connsiteX0" fmla="*/ 412439 w 5889352"/>
              <a:gd name="connsiteY0" fmla="*/ 0 h 708211"/>
              <a:gd name="connsiteX1" fmla="*/ 5889352 w 5889352"/>
              <a:gd name="connsiteY1" fmla="*/ 0 h 708211"/>
              <a:gd name="connsiteX2" fmla="*/ 5889352 w 5889352"/>
              <a:gd name="connsiteY2" fmla="*/ 708211 h 708211"/>
              <a:gd name="connsiteX3" fmla="*/ 412439 w 5889352"/>
              <a:gd name="connsiteY3" fmla="*/ 708211 h 708211"/>
              <a:gd name="connsiteX4" fmla="*/ 391938 w 5889352"/>
              <a:gd name="connsiteY4" fmla="*/ 519512 h 708211"/>
              <a:gd name="connsiteX5" fmla="*/ 498550 w 5889352"/>
              <a:gd name="connsiteY5" fmla="*/ 363696 h 708211"/>
              <a:gd name="connsiteX6" fmla="*/ 408340 w 5889352"/>
              <a:gd name="connsiteY6" fmla="*/ 224280 h 708211"/>
              <a:gd name="connsiteX7" fmla="*/ 412439 w 5889352"/>
              <a:gd name="connsiteY7" fmla="*/ 0 h 708211"/>
              <a:gd name="connsiteX0" fmla="*/ 412439 w 5889352"/>
              <a:gd name="connsiteY0" fmla="*/ 0 h 708211"/>
              <a:gd name="connsiteX1" fmla="*/ 5889352 w 5889352"/>
              <a:gd name="connsiteY1" fmla="*/ 0 h 708211"/>
              <a:gd name="connsiteX2" fmla="*/ 5889352 w 5889352"/>
              <a:gd name="connsiteY2" fmla="*/ 708211 h 708211"/>
              <a:gd name="connsiteX3" fmla="*/ 412439 w 5889352"/>
              <a:gd name="connsiteY3" fmla="*/ 708211 h 708211"/>
              <a:gd name="connsiteX4" fmla="*/ 391938 w 5889352"/>
              <a:gd name="connsiteY4" fmla="*/ 519512 h 708211"/>
              <a:gd name="connsiteX5" fmla="*/ 498550 w 5889352"/>
              <a:gd name="connsiteY5" fmla="*/ 363696 h 708211"/>
              <a:gd name="connsiteX6" fmla="*/ 383738 w 5889352"/>
              <a:gd name="connsiteY6" fmla="*/ 211979 h 708211"/>
              <a:gd name="connsiteX7" fmla="*/ 412439 w 5889352"/>
              <a:gd name="connsiteY7" fmla="*/ 0 h 708211"/>
              <a:gd name="connsiteX0" fmla="*/ 453443 w 5889352"/>
              <a:gd name="connsiteY0" fmla="*/ 0 h 708211"/>
              <a:gd name="connsiteX1" fmla="*/ 5889352 w 5889352"/>
              <a:gd name="connsiteY1" fmla="*/ 0 h 708211"/>
              <a:gd name="connsiteX2" fmla="*/ 5889352 w 5889352"/>
              <a:gd name="connsiteY2" fmla="*/ 708211 h 708211"/>
              <a:gd name="connsiteX3" fmla="*/ 412439 w 5889352"/>
              <a:gd name="connsiteY3" fmla="*/ 708211 h 708211"/>
              <a:gd name="connsiteX4" fmla="*/ 391938 w 5889352"/>
              <a:gd name="connsiteY4" fmla="*/ 519512 h 708211"/>
              <a:gd name="connsiteX5" fmla="*/ 498550 w 5889352"/>
              <a:gd name="connsiteY5" fmla="*/ 363696 h 708211"/>
              <a:gd name="connsiteX6" fmla="*/ 383738 w 5889352"/>
              <a:gd name="connsiteY6" fmla="*/ 211979 h 708211"/>
              <a:gd name="connsiteX7" fmla="*/ 453443 w 5889352"/>
              <a:gd name="connsiteY7" fmla="*/ 0 h 708211"/>
              <a:gd name="connsiteX0" fmla="*/ 447450 w 5883359"/>
              <a:gd name="connsiteY0" fmla="*/ 0 h 708211"/>
              <a:gd name="connsiteX1" fmla="*/ 5883359 w 5883359"/>
              <a:gd name="connsiteY1" fmla="*/ 0 h 708211"/>
              <a:gd name="connsiteX2" fmla="*/ 5883359 w 5883359"/>
              <a:gd name="connsiteY2" fmla="*/ 708211 h 708211"/>
              <a:gd name="connsiteX3" fmla="*/ 418747 w 5883359"/>
              <a:gd name="connsiteY3" fmla="*/ 708211 h 708211"/>
              <a:gd name="connsiteX4" fmla="*/ 385945 w 5883359"/>
              <a:gd name="connsiteY4" fmla="*/ 519512 h 708211"/>
              <a:gd name="connsiteX5" fmla="*/ 492557 w 5883359"/>
              <a:gd name="connsiteY5" fmla="*/ 363696 h 708211"/>
              <a:gd name="connsiteX6" fmla="*/ 377745 w 5883359"/>
              <a:gd name="connsiteY6" fmla="*/ 211979 h 708211"/>
              <a:gd name="connsiteX7" fmla="*/ 447450 w 5883359"/>
              <a:gd name="connsiteY7" fmla="*/ 0 h 708211"/>
              <a:gd name="connsiteX0" fmla="*/ 422487 w 5858396"/>
              <a:gd name="connsiteY0" fmla="*/ 0 h 708211"/>
              <a:gd name="connsiteX1" fmla="*/ 5858396 w 5858396"/>
              <a:gd name="connsiteY1" fmla="*/ 0 h 708211"/>
              <a:gd name="connsiteX2" fmla="*/ 5858396 w 5858396"/>
              <a:gd name="connsiteY2" fmla="*/ 708211 h 708211"/>
              <a:gd name="connsiteX3" fmla="*/ 426588 w 5858396"/>
              <a:gd name="connsiteY3" fmla="*/ 708211 h 708211"/>
              <a:gd name="connsiteX4" fmla="*/ 360982 w 5858396"/>
              <a:gd name="connsiteY4" fmla="*/ 519512 h 708211"/>
              <a:gd name="connsiteX5" fmla="*/ 467594 w 5858396"/>
              <a:gd name="connsiteY5" fmla="*/ 363696 h 708211"/>
              <a:gd name="connsiteX6" fmla="*/ 352782 w 5858396"/>
              <a:gd name="connsiteY6" fmla="*/ 211979 h 708211"/>
              <a:gd name="connsiteX7" fmla="*/ 422487 w 5858396"/>
              <a:gd name="connsiteY7" fmla="*/ 0 h 708211"/>
              <a:gd name="connsiteX0" fmla="*/ 391715 w 5827624"/>
              <a:gd name="connsiteY0" fmla="*/ 0 h 708211"/>
              <a:gd name="connsiteX1" fmla="*/ 5827624 w 5827624"/>
              <a:gd name="connsiteY1" fmla="*/ 0 h 708211"/>
              <a:gd name="connsiteX2" fmla="*/ 5827624 w 5827624"/>
              <a:gd name="connsiteY2" fmla="*/ 708211 h 708211"/>
              <a:gd name="connsiteX3" fmla="*/ 436821 w 5827624"/>
              <a:gd name="connsiteY3" fmla="*/ 687708 h 708211"/>
              <a:gd name="connsiteX4" fmla="*/ 330210 w 5827624"/>
              <a:gd name="connsiteY4" fmla="*/ 519512 h 708211"/>
              <a:gd name="connsiteX5" fmla="*/ 436822 w 5827624"/>
              <a:gd name="connsiteY5" fmla="*/ 363696 h 708211"/>
              <a:gd name="connsiteX6" fmla="*/ 322010 w 5827624"/>
              <a:gd name="connsiteY6" fmla="*/ 211979 h 708211"/>
              <a:gd name="connsiteX7" fmla="*/ 391715 w 5827624"/>
              <a:gd name="connsiteY7" fmla="*/ 0 h 708211"/>
              <a:gd name="connsiteX0" fmla="*/ 69709 w 5505618"/>
              <a:gd name="connsiteY0" fmla="*/ 0 h 708211"/>
              <a:gd name="connsiteX1" fmla="*/ 5505618 w 5505618"/>
              <a:gd name="connsiteY1" fmla="*/ 0 h 708211"/>
              <a:gd name="connsiteX2" fmla="*/ 5505618 w 5505618"/>
              <a:gd name="connsiteY2" fmla="*/ 708211 h 708211"/>
              <a:gd name="connsiteX3" fmla="*/ 114815 w 5505618"/>
              <a:gd name="connsiteY3" fmla="*/ 687708 h 708211"/>
              <a:gd name="connsiteX4" fmla="*/ 8204 w 5505618"/>
              <a:gd name="connsiteY4" fmla="*/ 519512 h 708211"/>
              <a:gd name="connsiteX5" fmla="*/ 114816 w 5505618"/>
              <a:gd name="connsiteY5" fmla="*/ 363696 h 708211"/>
              <a:gd name="connsiteX6" fmla="*/ 4 w 5505618"/>
              <a:gd name="connsiteY6" fmla="*/ 211979 h 708211"/>
              <a:gd name="connsiteX7" fmla="*/ 69709 w 5505618"/>
              <a:gd name="connsiteY7" fmla="*/ 0 h 708211"/>
              <a:gd name="connsiteX0" fmla="*/ 69709 w 5505618"/>
              <a:gd name="connsiteY0" fmla="*/ 0 h 708211"/>
              <a:gd name="connsiteX1" fmla="*/ 5505618 w 5505618"/>
              <a:gd name="connsiteY1" fmla="*/ 0 h 708211"/>
              <a:gd name="connsiteX2" fmla="*/ 5505618 w 5505618"/>
              <a:gd name="connsiteY2" fmla="*/ 708211 h 708211"/>
              <a:gd name="connsiteX3" fmla="*/ 94312 w 5505618"/>
              <a:gd name="connsiteY3" fmla="*/ 687708 h 708211"/>
              <a:gd name="connsiteX4" fmla="*/ 8204 w 5505618"/>
              <a:gd name="connsiteY4" fmla="*/ 519512 h 708211"/>
              <a:gd name="connsiteX5" fmla="*/ 114816 w 5505618"/>
              <a:gd name="connsiteY5" fmla="*/ 363696 h 708211"/>
              <a:gd name="connsiteX6" fmla="*/ 4 w 5505618"/>
              <a:gd name="connsiteY6" fmla="*/ 211979 h 708211"/>
              <a:gd name="connsiteX7" fmla="*/ 69709 w 5505618"/>
              <a:gd name="connsiteY7" fmla="*/ 0 h 708211"/>
              <a:gd name="connsiteX0" fmla="*/ 69709 w 5505618"/>
              <a:gd name="connsiteY0" fmla="*/ 0 h 708211"/>
              <a:gd name="connsiteX1" fmla="*/ 5505618 w 5505618"/>
              <a:gd name="connsiteY1" fmla="*/ 0 h 708211"/>
              <a:gd name="connsiteX2" fmla="*/ 5505618 w 5505618"/>
              <a:gd name="connsiteY2" fmla="*/ 708211 h 708211"/>
              <a:gd name="connsiteX3" fmla="*/ 82011 w 5505618"/>
              <a:gd name="connsiteY3" fmla="*/ 687708 h 708211"/>
              <a:gd name="connsiteX4" fmla="*/ 8204 w 5505618"/>
              <a:gd name="connsiteY4" fmla="*/ 519512 h 708211"/>
              <a:gd name="connsiteX5" fmla="*/ 114816 w 5505618"/>
              <a:gd name="connsiteY5" fmla="*/ 363696 h 708211"/>
              <a:gd name="connsiteX6" fmla="*/ 4 w 5505618"/>
              <a:gd name="connsiteY6" fmla="*/ 211979 h 708211"/>
              <a:gd name="connsiteX7" fmla="*/ 69709 w 5505618"/>
              <a:gd name="connsiteY7" fmla="*/ 0 h 708211"/>
              <a:gd name="connsiteX0" fmla="*/ 70062 w 5505971"/>
              <a:gd name="connsiteY0" fmla="*/ 0 h 708211"/>
              <a:gd name="connsiteX1" fmla="*/ 5505971 w 5505971"/>
              <a:gd name="connsiteY1" fmla="*/ 0 h 708211"/>
              <a:gd name="connsiteX2" fmla="*/ 5505971 w 5505971"/>
              <a:gd name="connsiteY2" fmla="*/ 708211 h 708211"/>
              <a:gd name="connsiteX3" fmla="*/ 82364 w 5505971"/>
              <a:gd name="connsiteY3" fmla="*/ 687708 h 708211"/>
              <a:gd name="connsiteX4" fmla="*/ 356 w 5505971"/>
              <a:gd name="connsiteY4" fmla="*/ 519512 h 708211"/>
              <a:gd name="connsiteX5" fmla="*/ 115169 w 5505971"/>
              <a:gd name="connsiteY5" fmla="*/ 363696 h 708211"/>
              <a:gd name="connsiteX6" fmla="*/ 357 w 5505971"/>
              <a:gd name="connsiteY6" fmla="*/ 211979 h 708211"/>
              <a:gd name="connsiteX7" fmla="*/ 70062 w 5505971"/>
              <a:gd name="connsiteY7" fmla="*/ 0 h 708211"/>
              <a:gd name="connsiteX0" fmla="*/ 70062 w 5505971"/>
              <a:gd name="connsiteY0" fmla="*/ 0 h 708211"/>
              <a:gd name="connsiteX1" fmla="*/ 5505971 w 5505971"/>
              <a:gd name="connsiteY1" fmla="*/ 0 h 708211"/>
              <a:gd name="connsiteX2" fmla="*/ 5505971 w 5505971"/>
              <a:gd name="connsiteY2" fmla="*/ 708211 h 708211"/>
              <a:gd name="connsiteX3" fmla="*/ 82364 w 5505971"/>
              <a:gd name="connsiteY3" fmla="*/ 687708 h 708211"/>
              <a:gd name="connsiteX4" fmla="*/ 356 w 5505971"/>
              <a:gd name="connsiteY4" fmla="*/ 519512 h 708211"/>
              <a:gd name="connsiteX5" fmla="*/ 115169 w 5505971"/>
              <a:gd name="connsiteY5" fmla="*/ 363696 h 708211"/>
              <a:gd name="connsiteX6" fmla="*/ 357 w 5505971"/>
              <a:gd name="connsiteY6" fmla="*/ 211979 h 708211"/>
              <a:gd name="connsiteX7" fmla="*/ 70062 w 5505971"/>
              <a:gd name="connsiteY7" fmla="*/ 0 h 708211"/>
              <a:gd name="connsiteX0" fmla="*/ 70344 w 5506253"/>
              <a:gd name="connsiteY0" fmla="*/ 0 h 708211"/>
              <a:gd name="connsiteX1" fmla="*/ 5506253 w 5506253"/>
              <a:gd name="connsiteY1" fmla="*/ 0 h 708211"/>
              <a:gd name="connsiteX2" fmla="*/ 5506253 w 5506253"/>
              <a:gd name="connsiteY2" fmla="*/ 708211 h 708211"/>
              <a:gd name="connsiteX3" fmla="*/ 82646 w 5506253"/>
              <a:gd name="connsiteY3" fmla="*/ 687708 h 708211"/>
              <a:gd name="connsiteX4" fmla="*/ 638 w 5506253"/>
              <a:gd name="connsiteY4" fmla="*/ 519512 h 708211"/>
              <a:gd name="connsiteX5" fmla="*/ 127753 w 5506253"/>
              <a:gd name="connsiteY5" fmla="*/ 363696 h 708211"/>
              <a:gd name="connsiteX6" fmla="*/ 639 w 5506253"/>
              <a:gd name="connsiteY6" fmla="*/ 211979 h 708211"/>
              <a:gd name="connsiteX7" fmla="*/ 70344 w 5506253"/>
              <a:gd name="connsiteY7" fmla="*/ 0 h 708211"/>
              <a:gd name="connsiteX0" fmla="*/ 70344 w 5506253"/>
              <a:gd name="connsiteY0" fmla="*/ 0 h 708211"/>
              <a:gd name="connsiteX1" fmla="*/ 5506253 w 5506253"/>
              <a:gd name="connsiteY1" fmla="*/ 0 h 708211"/>
              <a:gd name="connsiteX2" fmla="*/ 5504909 w 5506253"/>
              <a:gd name="connsiteY2" fmla="*/ 341109 h 708211"/>
              <a:gd name="connsiteX3" fmla="*/ 5506253 w 5506253"/>
              <a:gd name="connsiteY3" fmla="*/ 708211 h 708211"/>
              <a:gd name="connsiteX4" fmla="*/ 82646 w 5506253"/>
              <a:gd name="connsiteY4" fmla="*/ 687708 h 708211"/>
              <a:gd name="connsiteX5" fmla="*/ 638 w 5506253"/>
              <a:gd name="connsiteY5" fmla="*/ 519512 h 708211"/>
              <a:gd name="connsiteX6" fmla="*/ 127753 w 5506253"/>
              <a:gd name="connsiteY6" fmla="*/ 363696 h 708211"/>
              <a:gd name="connsiteX7" fmla="*/ 639 w 5506253"/>
              <a:gd name="connsiteY7" fmla="*/ 211979 h 708211"/>
              <a:gd name="connsiteX8" fmla="*/ 70344 w 5506253"/>
              <a:gd name="connsiteY8" fmla="*/ 0 h 708211"/>
              <a:gd name="connsiteX0" fmla="*/ 70344 w 5506253"/>
              <a:gd name="connsiteY0" fmla="*/ 7620 h 715831"/>
              <a:gd name="connsiteX1" fmla="*/ 5277653 w 5506253"/>
              <a:gd name="connsiteY1" fmla="*/ 0 h 715831"/>
              <a:gd name="connsiteX2" fmla="*/ 5504909 w 5506253"/>
              <a:gd name="connsiteY2" fmla="*/ 348729 h 715831"/>
              <a:gd name="connsiteX3" fmla="*/ 5506253 w 5506253"/>
              <a:gd name="connsiteY3" fmla="*/ 715831 h 715831"/>
              <a:gd name="connsiteX4" fmla="*/ 82646 w 5506253"/>
              <a:gd name="connsiteY4" fmla="*/ 695328 h 715831"/>
              <a:gd name="connsiteX5" fmla="*/ 638 w 5506253"/>
              <a:gd name="connsiteY5" fmla="*/ 527132 h 715831"/>
              <a:gd name="connsiteX6" fmla="*/ 127753 w 5506253"/>
              <a:gd name="connsiteY6" fmla="*/ 371316 h 715831"/>
              <a:gd name="connsiteX7" fmla="*/ 639 w 5506253"/>
              <a:gd name="connsiteY7" fmla="*/ 219599 h 715831"/>
              <a:gd name="connsiteX8" fmla="*/ 70344 w 5506253"/>
              <a:gd name="connsiteY8" fmla="*/ 7620 h 715831"/>
              <a:gd name="connsiteX0" fmla="*/ 70344 w 5504909"/>
              <a:gd name="connsiteY0" fmla="*/ 7620 h 727261"/>
              <a:gd name="connsiteX1" fmla="*/ 5277653 w 5504909"/>
              <a:gd name="connsiteY1" fmla="*/ 0 h 727261"/>
              <a:gd name="connsiteX2" fmla="*/ 5504909 w 5504909"/>
              <a:gd name="connsiteY2" fmla="*/ 348729 h 727261"/>
              <a:gd name="connsiteX3" fmla="*/ 5296703 w 5504909"/>
              <a:gd name="connsiteY3" fmla="*/ 727261 h 727261"/>
              <a:gd name="connsiteX4" fmla="*/ 82646 w 5504909"/>
              <a:gd name="connsiteY4" fmla="*/ 695328 h 727261"/>
              <a:gd name="connsiteX5" fmla="*/ 638 w 5504909"/>
              <a:gd name="connsiteY5" fmla="*/ 527132 h 727261"/>
              <a:gd name="connsiteX6" fmla="*/ 127753 w 5504909"/>
              <a:gd name="connsiteY6" fmla="*/ 371316 h 727261"/>
              <a:gd name="connsiteX7" fmla="*/ 639 w 5504909"/>
              <a:gd name="connsiteY7" fmla="*/ 219599 h 727261"/>
              <a:gd name="connsiteX8" fmla="*/ 70344 w 5504909"/>
              <a:gd name="connsiteY8" fmla="*/ 7620 h 727261"/>
              <a:gd name="connsiteX0" fmla="*/ 70344 w 5504909"/>
              <a:gd name="connsiteY0" fmla="*/ 13221 h 732862"/>
              <a:gd name="connsiteX1" fmla="*/ 5036279 w 5504909"/>
              <a:gd name="connsiteY1" fmla="*/ 0 h 732862"/>
              <a:gd name="connsiteX2" fmla="*/ 5277653 w 5504909"/>
              <a:gd name="connsiteY2" fmla="*/ 5601 h 732862"/>
              <a:gd name="connsiteX3" fmla="*/ 5504909 w 5504909"/>
              <a:gd name="connsiteY3" fmla="*/ 354330 h 732862"/>
              <a:gd name="connsiteX4" fmla="*/ 5296703 w 5504909"/>
              <a:gd name="connsiteY4" fmla="*/ 732862 h 732862"/>
              <a:gd name="connsiteX5" fmla="*/ 82646 w 5504909"/>
              <a:gd name="connsiteY5" fmla="*/ 700929 h 732862"/>
              <a:gd name="connsiteX6" fmla="*/ 638 w 5504909"/>
              <a:gd name="connsiteY6" fmla="*/ 532733 h 732862"/>
              <a:gd name="connsiteX7" fmla="*/ 127753 w 5504909"/>
              <a:gd name="connsiteY7" fmla="*/ 376917 h 732862"/>
              <a:gd name="connsiteX8" fmla="*/ 639 w 5504909"/>
              <a:gd name="connsiteY8" fmla="*/ 225200 h 732862"/>
              <a:gd name="connsiteX9" fmla="*/ 70344 w 5504909"/>
              <a:gd name="connsiteY9" fmla="*/ 13221 h 732862"/>
              <a:gd name="connsiteX0" fmla="*/ 70344 w 5504909"/>
              <a:gd name="connsiteY0" fmla="*/ 13221 h 732862"/>
              <a:gd name="connsiteX1" fmla="*/ 5036279 w 5504909"/>
              <a:gd name="connsiteY1" fmla="*/ 0 h 732862"/>
              <a:gd name="connsiteX2" fmla="*/ 5277653 w 5504909"/>
              <a:gd name="connsiteY2" fmla="*/ 5601 h 732862"/>
              <a:gd name="connsiteX3" fmla="*/ 5504909 w 5504909"/>
              <a:gd name="connsiteY3" fmla="*/ 354330 h 732862"/>
              <a:gd name="connsiteX4" fmla="*/ 5296703 w 5504909"/>
              <a:gd name="connsiteY4" fmla="*/ 732862 h 732862"/>
              <a:gd name="connsiteX5" fmla="*/ 5036279 w 5504909"/>
              <a:gd name="connsiteY5" fmla="*/ 727710 h 732862"/>
              <a:gd name="connsiteX6" fmla="*/ 82646 w 5504909"/>
              <a:gd name="connsiteY6" fmla="*/ 700929 h 732862"/>
              <a:gd name="connsiteX7" fmla="*/ 638 w 5504909"/>
              <a:gd name="connsiteY7" fmla="*/ 532733 h 732862"/>
              <a:gd name="connsiteX8" fmla="*/ 127753 w 5504909"/>
              <a:gd name="connsiteY8" fmla="*/ 376917 h 732862"/>
              <a:gd name="connsiteX9" fmla="*/ 639 w 5504909"/>
              <a:gd name="connsiteY9" fmla="*/ 225200 h 732862"/>
              <a:gd name="connsiteX10" fmla="*/ 70344 w 5504909"/>
              <a:gd name="connsiteY10" fmla="*/ 13221 h 732862"/>
              <a:gd name="connsiteX0" fmla="*/ 70344 w 5504909"/>
              <a:gd name="connsiteY0" fmla="*/ 13221 h 889072"/>
              <a:gd name="connsiteX1" fmla="*/ 5036279 w 5504909"/>
              <a:gd name="connsiteY1" fmla="*/ 0 h 889072"/>
              <a:gd name="connsiteX2" fmla="*/ 5277653 w 5504909"/>
              <a:gd name="connsiteY2" fmla="*/ 5601 h 889072"/>
              <a:gd name="connsiteX3" fmla="*/ 5504909 w 5504909"/>
              <a:gd name="connsiteY3" fmla="*/ 354330 h 889072"/>
              <a:gd name="connsiteX4" fmla="*/ 5041433 w 5504909"/>
              <a:gd name="connsiteY4" fmla="*/ 889072 h 889072"/>
              <a:gd name="connsiteX5" fmla="*/ 5036279 w 5504909"/>
              <a:gd name="connsiteY5" fmla="*/ 727710 h 889072"/>
              <a:gd name="connsiteX6" fmla="*/ 82646 w 5504909"/>
              <a:gd name="connsiteY6" fmla="*/ 700929 h 889072"/>
              <a:gd name="connsiteX7" fmla="*/ 638 w 5504909"/>
              <a:gd name="connsiteY7" fmla="*/ 532733 h 889072"/>
              <a:gd name="connsiteX8" fmla="*/ 127753 w 5504909"/>
              <a:gd name="connsiteY8" fmla="*/ 376917 h 889072"/>
              <a:gd name="connsiteX9" fmla="*/ 639 w 5504909"/>
              <a:gd name="connsiteY9" fmla="*/ 225200 h 889072"/>
              <a:gd name="connsiteX10" fmla="*/ 70344 w 5504909"/>
              <a:gd name="connsiteY10" fmla="*/ 13221 h 889072"/>
              <a:gd name="connsiteX0" fmla="*/ 70344 w 5504909"/>
              <a:gd name="connsiteY0" fmla="*/ 167640 h 1043491"/>
              <a:gd name="connsiteX1" fmla="*/ 5036279 w 5504909"/>
              <a:gd name="connsiteY1" fmla="*/ 154419 h 1043491"/>
              <a:gd name="connsiteX2" fmla="*/ 5049053 w 5504909"/>
              <a:gd name="connsiteY2" fmla="*/ 0 h 1043491"/>
              <a:gd name="connsiteX3" fmla="*/ 5504909 w 5504909"/>
              <a:gd name="connsiteY3" fmla="*/ 508749 h 1043491"/>
              <a:gd name="connsiteX4" fmla="*/ 5041433 w 5504909"/>
              <a:gd name="connsiteY4" fmla="*/ 1043491 h 1043491"/>
              <a:gd name="connsiteX5" fmla="*/ 5036279 w 5504909"/>
              <a:gd name="connsiteY5" fmla="*/ 882129 h 1043491"/>
              <a:gd name="connsiteX6" fmla="*/ 82646 w 5504909"/>
              <a:gd name="connsiteY6" fmla="*/ 855348 h 1043491"/>
              <a:gd name="connsiteX7" fmla="*/ 638 w 5504909"/>
              <a:gd name="connsiteY7" fmla="*/ 687152 h 1043491"/>
              <a:gd name="connsiteX8" fmla="*/ 127753 w 5504909"/>
              <a:gd name="connsiteY8" fmla="*/ 531336 h 1043491"/>
              <a:gd name="connsiteX9" fmla="*/ 639 w 5504909"/>
              <a:gd name="connsiteY9" fmla="*/ 379619 h 1043491"/>
              <a:gd name="connsiteX10" fmla="*/ 70344 w 5504909"/>
              <a:gd name="connsiteY10" fmla="*/ 167640 h 1043491"/>
              <a:gd name="connsiteX0" fmla="*/ 70344 w 5504909"/>
              <a:gd name="connsiteY0" fmla="*/ 167640 h 1043491"/>
              <a:gd name="connsiteX1" fmla="*/ 5036279 w 5504909"/>
              <a:gd name="connsiteY1" fmla="*/ 154419 h 1043491"/>
              <a:gd name="connsiteX2" fmla="*/ 5049053 w 5504909"/>
              <a:gd name="connsiteY2" fmla="*/ 0 h 1043491"/>
              <a:gd name="connsiteX3" fmla="*/ 5504909 w 5504909"/>
              <a:gd name="connsiteY3" fmla="*/ 508749 h 1043491"/>
              <a:gd name="connsiteX4" fmla="*/ 5041433 w 5504909"/>
              <a:gd name="connsiteY4" fmla="*/ 1043491 h 1043491"/>
              <a:gd name="connsiteX5" fmla="*/ 5036279 w 5504909"/>
              <a:gd name="connsiteY5" fmla="*/ 882129 h 1043491"/>
              <a:gd name="connsiteX6" fmla="*/ 82646 w 5504909"/>
              <a:gd name="connsiteY6" fmla="*/ 855348 h 1043491"/>
              <a:gd name="connsiteX7" fmla="*/ 638 w 5504909"/>
              <a:gd name="connsiteY7" fmla="*/ 687152 h 1043491"/>
              <a:gd name="connsiteX8" fmla="*/ 127753 w 5504909"/>
              <a:gd name="connsiteY8" fmla="*/ 531336 h 1043491"/>
              <a:gd name="connsiteX9" fmla="*/ 639 w 5504909"/>
              <a:gd name="connsiteY9" fmla="*/ 379619 h 1043491"/>
              <a:gd name="connsiteX10" fmla="*/ 70344 w 5504909"/>
              <a:gd name="connsiteY10" fmla="*/ 167640 h 1043491"/>
              <a:gd name="connsiteX0" fmla="*/ 70344 w 5504909"/>
              <a:gd name="connsiteY0" fmla="*/ 167640 h 1043491"/>
              <a:gd name="connsiteX1" fmla="*/ 5036279 w 5504909"/>
              <a:gd name="connsiteY1" fmla="*/ 154419 h 1043491"/>
              <a:gd name="connsiteX2" fmla="*/ 5049053 w 5504909"/>
              <a:gd name="connsiteY2" fmla="*/ 0 h 1043491"/>
              <a:gd name="connsiteX3" fmla="*/ 5504909 w 5504909"/>
              <a:gd name="connsiteY3" fmla="*/ 508749 h 1043491"/>
              <a:gd name="connsiteX4" fmla="*/ 5041433 w 5504909"/>
              <a:gd name="connsiteY4" fmla="*/ 1043491 h 1043491"/>
              <a:gd name="connsiteX5" fmla="*/ 5036279 w 5504909"/>
              <a:gd name="connsiteY5" fmla="*/ 882129 h 1043491"/>
              <a:gd name="connsiteX6" fmla="*/ 82646 w 5504909"/>
              <a:gd name="connsiteY6" fmla="*/ 855348 h 1043491"/>
              <a:gd name="connsiteX7" fmla="*/ 638 w 5504909"/>
              <a:gd name="connsiteY7" fmla="*/ 687152 h 1043491"/>
              <a:gd name="connsiteX8" fmla="*/ 127753 w 5504909"/>
              <a:gd name="connsiteY8" fmla="*/ 531336 h 1043491"/>
              <a:gd name="connsiteX9" fmla="*/ 639 w 5504909"/>
              <a:gd name="connsiteY9" fmla="*/ 379619 h 1043491"/>
              <a:gd name="connsiteX10" fmla="*/ 70344 w 5504909"/>
              <a:gd name="connsiteY10" fmla="*/ 167640 h 1043491"/>
              <a:gd name="connsiteX0" fmla="*/ 70344 w 5504909"/>
              <a:gd name="connsiteY0" fmla="*/ 167640 h 1043491"/>
              <a:gd name="connsiteX1" fmla="*/ 5036279 w 5504909"/>
              <a:gd name="connsiteY1" fmla="*/ 154419 h 1043491"/>
              <a:gd name="connsiteX2" fmla="*/ 5049053 w 5504909"/>
              <a:gd name="connsiteY2" fmla="*/ 0 h 1043491"/>
              <a:gd name="connsiteX3" fmla="*/ 5504909 w 5504909"/>
              <a:gd name="connsiteY3" fmla="*/ 508749 h 1043491"/>
              <a:gd name="connsiteX4" fmla="*/ 5041433 w 5504909"/>
              <a:gd name="connsiteY4" fmla="*/ 1043491 h 1043491"/>
              <a:gd name="connsiteX5" fmla="*/ 5036279 w 5504909"/>
              <a:gd name="connsiteY5" fmla="*/ 882129 h 1043491"/>
              <a:gd name="connsiteX6" fmla="*/ 82646 w 5504909"/>
              <a:gd name="connsiteY6" fmla="*/ 855348 h 1043491"/>
              <a:gd name="connsiteX7" fmla="*/ 638 w 5504909"/>
              <a:gd name="connsiteY7" fmla="*/ 687152 h 1043491"/>
              <a:gd name="connsiteX8" fmla="*/ 127753 w 5504909"/>
              <a:gd name="connsiteY8" fmla="*/ 531336 h 1043491"/>
              <a:gd name="connsiteX9" fmla="*/ 639 w 5504909"/>
              <a:gd name="connsiteY9" fmla="*/ 379619 h 1043491"/>
              <a:gd name="connsiteX10" fmla="*/ 70344 w 5504909"/>
              <a:gd name="connsiteY10" fmla="*/ 167640 h 1043491"/>
              <a:gd name="connsiteX0" fmla="*/ 69706 w 5504271"/>
              <a:gd name="connsiteY0" fmla="*/ 167640 h 1043491"/>
              <a:gd name="connsiteX1" fmla="*/ 5035641 w 5504271"/>
              <a:gd name="connsiteY1" fmla="*/ 154419 h 1043491"/>
              <a:gd name="connsiteX2" fmla="*/ 5048415 w 5504271"/>
              <a:gd name="connsiteY2" fmla="*/ 0 h 1043491"/>
              <a:gd name="connsiteX3" fmla="*/ 5504271 w 5504271"/>
              <a:gd name="connsiteY3" fmla="*/ 508749 h 1043491"/>
              <a:gd name="connsiteX4" fmla="*/ 5040795 w 5504271"/>
              <a:gd name="connsiteY4" fmla="*/ 1043491 h 1043491"/>
              <a:gd name="connsiteX5" fmla="*/ 5035641 w 5504271"/>
              <a:gd name="connsiteY5" fmla="*/ 882129 h 1043491"/>
              <a:gd name="connsiteX6" fmla="*/ 82008 w 5504271"/>
              <a:gd name="connsiteY6" fmla="*/ 855348 h 1043491"/>
              <a:gd name="connsiteX7" fmla="*/ 0 w 5504271"/>
              <a:gd name="connsiteY7" fmla="*/ 687152 h 1043491"/>
              <a:gd name="connsiteX8" fmla="*/ 127115 w 5504271"/>
              <a:gd name="connsiteY8" fmla="*/ 531336 h 1043491"/>
              <a:gd name="connsiteX9" fmla="*/ 1 w 5504271"/>
              <a:gd name="connsiteY9" fmla="*/ 379619 h 1043491"/>
              <a:gd name="connsiteX10" fmla="*/ 69706 w 5504271"/>
              <a:gd name="connsiteY10" fmla="*/ 167640 h 1043491"/>
              <a:gd name="connsiteX0" fmla="*/ 69706 w 5504271"/>
              <a:gd name="connsiteY0" fmla="*/ 167640 h 1043491"/>
              <a:gd name="connsiteX1" fmla="*/ 5035641 w 5504271"/>
              <a:gd name="connsiteY1" fmla="*/ 154419 h 1043491"/>
              <a:gd name="connsiteX2" fmla="*/ 5048415 w 5504271"/>
              <a:gd name="connsiteY2" fmla="*/ 0 h 1043491"/>
              <a:gd name="connsiteX3" fmla="*/ 5504271 w 5504271"/>
              <a:gd name="connsiteY3" fmla="*/ 508749 h 1043491"/>
              <a:gd name="connsiteX4" fmla="*/ 5040795 w 5504271"/>
              <a:gd name="connsiteY4" fmla="*/ 1043491 h 1043491"/>
              <a:gd name="connsiteX5" fmla="*/ 5035641 w 5504271"/>
              <a:gd name="connsiteY5" fmla="*/ 882129 h 1043491"/>
              <a:gd name="connsiteX6" fmla="*/ 82008 w 5504271"/>
              <a:gd name="connsiteY6" fmla="*/ 855348 h 1043491"/>
              <a:gd name="connsiteX7" fmla="*/ 0 w 5504271"/>
              <a:gd name="connsiteY7" fmla="*/ 687152 h 1043491"/>
              <a:gd name="connsiteX8" fmla="*/ 1 w 5504271"/>
              <a:gd name="connsiteY8" fmla="*/ 379619 h 1043491"/>
              <a:gd name="connsiteX9" fmla="*/ 69706 w 5504271"/>
              <a:gd name="connsiteY9" fmla="*/ 167640 h 1043491"/>
              <a:gd name="connsiteX0" fmla="*/ 392477 w 5827042"/>
              <a:gd name="connsiteY0" fmla="*/ 167640 h 1043491"/>
              <a:gd name="connsiteX1" fmla="*/ 5358412 w 5827042"/>
              <a:gd name="connsiteY1" fmla="*/ 154419 h 1043491"/>
              <a:gd name="connsiteX2" fmla="*/ 5371186 w 5827042"/>
              <a:gd name="connsiteY2" fmla="*/ 0 h 1043491"/>
              <a:gd name="connsiteX3" fmla="*/ 5827042 w 5827042"/>
              <a:gd name="connsiteY3" fmla="*/ 508749 h 1043491"/>
              <a:gd name="connsiteX4" fmla="*/ 5363566 w 5827042"/>
              <a:gd name="connsiteY4" fmla="*/ 1043491 h 1043491"/>
              <a:gd name="connsiteX5" fmla="*/ 5358412 w 5827042"/>
              <a:gd name="connsiteY5" fmla="*/ 882129 h 1043491"/>
              <a:gd name="connsiteX6" fmla="*/ 404779 w 5827042"/>
              <a:gd name="connsiteY6" fmla="*/ 855348 h 1043491"/>
              <a:gd name="connsiteX7" fmla="*/ 322771 w 5827042"/>
              <a:gd name="connsiteY7" fmla="*/ 687152 h 1043491"/>
              <a:gd name="connsiteX8" fmla="*/ 392477 w 5827042"/>
              <a:gd name="connsiteY8" fmla="*/ 167640 h 1043491"/>
              <a:gd name="connsiteX0" fmla="*/ 0 w 5434565"/>
              <a:gd name="connsiteY0" fmla="*/ 167640 h 1043491"/>
              <a:gd name="connsiteX1" fmla="*/ 4965935 w 5434565"/>
              <a:gd name="connsiteY1" fmla="*/ 154419 h 1043491"/>
              <a:gd name="connsiteX2" fmla="*/ 4978709 w 5434565"/>
              <a:gd name="connsiteY2" fmla="*/ 0 h 1043491"/>
              <a:gd name="connsiteX3" fmla="*/ 5434565 w 5434565"/>
              <a:gd name="connsiteY3" fmla="*/ 508749 h 1043491"/>
              <a:gd name="connsiteX4" fmla="*/ 4971089 w 5434565"/>
              <a:gd name="connsiteY4" fmla="*/ 1043491 h 1043491"/>
              <a:gd name="connsiteX5" fmla="*/ 4965935 w 5434565"/>
              <a:gd name="connsiteY5" fmla="*/ 882129 h 1043491"/>
              <a:gd name="connsiteX6" fmla="*/ 12302 w 5434565"/>
              <a:gd name="connsiteY6" fmla="*/ 855348 h 1043491"/>
              <a:gd name="connsiteX7" fmla="*/ 0 w 5434565"/>
              <a:gd name="connsiteY7" fmla="*/ 167640 h 1043491"/>
              <a:gd name="connsiteX0" fmla="*/ 0 w 5434565"/>
              <a:gd name="connsiteY0" fmla="*/ 167640 h 1043491"/>
              <a:gd name="connsiteX1" fmla="*/ 4546886 w 5434565"/>
              <a:gd name="connsiteY1" fmla="*/ 143068 h 1043491"/>
              <a:gd name="connsiteX2" fmla="*/ 4978709 w 5434565"/>
              <a:gd name="connsiteY2" fmla="*/ 0 h 1043491"/>
              <a:gd name="connsiteX3" fmla="*/ 5434565 w 5434565"/>
              <a:gd name="connsiteY3" fmla="*/ 508749 h 1043491"/>
              <a:gd name="connsiteX4" fmla="*/ 4971089 w 5434565"/>
              <a:gd name="connsiteY4" fmla="*/ 1043491 h 1043491"/>
              <a:gd name="connsiteX5" fmla="*/ 4965935 w 5434565"/>
              <a:gd name="connsiteY5" fmla="*/ 882129 h 1043491"/>
              <a:gd name="connsiteX6" fmla="*/ 12302 w 5434565"/>
              <a:gd name="connsiteY6" fmla="*/ 855348 h 1043491"/>
              <a:gd name="connsiteX7" fmla="*/ 0 w 5434565"/>
              <a:gd name="connsiteY7" fmla="*/ 167640 h 1043491"/>
              <a:gd name="connsiteX0" fmla="*/ 0 w 5434565"/>
              <a:gd name="connsiteY0" fmla="*/ 167640 h 1043491"/>
              <a:gd name="connsiteX1" fmla="*/ 4546886 w 5434565"/>
              <a:gd name="connsiteY1" fmla="*/ 143068 h 1043491"/>
              <a:gd name="connsiteX2" fmla="*/ 4585849 w 5434565"/>
              <a:gd name="connsiteY2" fmla="*/ 0 h 1043491"/>
              <a:gd name="connsiteX3" fmla="*/ 5434565 w 5434565"/>
              <a:gd name="connsiteY3" fmla="*/ 508749 h 1043491"/>
              <a:gd name="connsiteX4" fmla="*/ 4971089 w 5434565"/>
              <a:gd name="connsiteY4" fmla="*/ 1043491 h 1043491"/>
              <a:gd name="connsiteX5" fmla="*/ 4965935 w 5434565"/>
              <a:gd name="connsiteY5" fmla="*/ 882129 h 1043491"/>
              <a:gd name="connsiteX6" fmla="*/ 12302 w 5434565"/>
              <a:gd name="connsiteY6" fmla="*/ 855348 h 1043491"/>
              <a:gd name="connsiteX7" fmla="*/ 0 w 5434565"/>
              <a:gd name="connsiteY7" fmla="*/ 167640 h 1043491"/>
              <a:gd name="connsiteX0" fmla="*/ 0 w 5434565"/>
              <a:gd name="connsiteY0" fmla="*/ 167640 h 1043491"/>
              <a:gd name="connsiteX1" fmla="*/ 4546886 w 5434565"/>
              <a:gd name="connsiteY1" fmla="*/ 143068 h 1043491"/>
              <a:gd name="connsiteX2" fmla="*/ 4585849 w 5434565"/>
              <a:gd name="connsiteY2" fmla="*/ 0 h 1043491"/>
              <a:gd name="connsiteX3" fmla="*/ 5434565 w 5434565"/>
              <a:gd name="connsiteY3" fmla="*/ 508749 h 1043491"/>
              <a:gd name="connsiteX4" fmla="*/ 4971089 w 5434565"/>
              <a:gd name="connsiteY4" fmla="*/ 1043491 h 1043491"/>
              <a:gd name="connsiteX5" fmla="*/ 4599265 w 5434565"/>
              <a:gd name="connsiteY5" fmla="*/ 882129 h 1043491"/>
              <a:gd name="connsiteX6" fmla="*/ 12302 w 5434565"/>
              <a:gd name="connsiteY6" fmla="*/ 855348 h 1043491"/>
              <a:gd name="connsiteX7" fmla="*/ 0 w 5434565"/>
              <a:gd name="connsiteY7" fmla="*/ 167640 h 1043491"/>
              <a:gd name="connsiteX0" fmla="*/ 0 w 5434565"/>
              <a:gd name="connsiteY0" fmla="*/ 167640 h 1054842"/>
              <a:gd name="connsiteX1" fmla="*/ 4546886 w 5434565"/>
              <a:gd name="connsiteY1" fmla="*/ 143068 h 1054842"/>
              <a:gd name="connsiteX2" fmla="*/ 4585849 w 5434565"/>
              <a:gd name="connsiteY2" fmla="*/ 0 h 1054842"/>
              <a:gd name="connsiteX3" fmla="*/ 5434565 w 5434565"/>
              <a:gd name="connsiteY3" fmla="*/ 508749 h 1054842"/>
              <a:gd name="connsiteX4" fmla="*/ 4591324 w 5434565"/>
              <a:gd name="connsiteY4" fmla="*/ 1054842 h 1054842"/>
              <a:gd name="connsiteX5" fmla="*/ 4599265 w 5434565"/>
              <a:gd name="connsiteY5" fmla="*/ 882129 h 1054842"/>
              <a:gd name="connsiteX6" fmla="*/ 12302 w 5434565"/>
              <a:gd name="connsiteY6" fmla="*/ 855348 h 1054842"/>
              <a:gd name="connsiteX7" fmla="*/ 0 w 5434565"/>
              <a:gd name="connsiteY7" fmla="*/ 167640 h 1054842"/>
              <a:gd name="connsiteX0" fmla="*/ 0 w 5434565"/>
              <a:gd name="connsiteY0" fmla="*/ 167640 h 1054842"/>
              <a:gd name="connsiteX1" fmla="*/ 4546886 w 5434565"/>
              <a:gd name="connsiteY1" fmla="*/ 156777 h 1054842"/>
              <a:gd name="connsiteX2" fmla="*/ 4585849 w 5434565"/>
              <a:gd name="connsiteY2" fmla="*/ 0 h 1054842"/>
              <a:gd name="connsiteX3" fmla="*/ 5434565 w 5434565"/>
              <a:gd name="connsiteY3" fmla="*/ 508749 h 1054842"/>
              <a:gd name="connsiteX4" fmla="*/ 4591324 w 5434565"/>
              <a:gd name="connsiteY4" fmla="*/ 1054842 h 1054842"/>
              <a:gd name="connsiteX5" fmla="*/ 4599265 w 5434565"/>
              <a:gd name="connsiteY5" fmla="*/ 882129 h 1054842"/>
              <a:gd name="connsiteX6" fmla="*/ 12302 w 5434565"/>
              <a:gd name="connsiteY6" fmla="*/ 855348 h 1054842"/>
              <a:gd name="connsiteX7" fmla="*/ 0 w 5434565"/>
              <a:gd name="connsiteY7" fmla="*/ 167640 h 1054842"/>
              <a:gd name="connsiteX0" fmla="*/ 0 w 5434565"/>
              <a:gd name="connsiteY0" fmla="*/ 167640 h 1054842"/>
              <a:gd name="connsiteX1" fmla="*/ 4546886 w 5434565"/>
              <a:gd name="connsiteY1" fmla="*/ 156777 h 1054842"/>
              <a:gd name="connsiteX2" fmla="*/ 4554220 w 5434565"/>
              <a:gd name="connsiteY2" fmla="*/ 0 h 1054842"/>
              <a:gd name="connsiteX3" fmla="*/ 5434565 w 5434565"/>
              <a:gd name="connsiteY3" fmla="*/ 508749 h 1054842"/>
              <a:gd name="connsiteX4" fmla="*/ 4591324 w 5434565"/>
              <a:gd name="connsiteY4" fmla="*/ 1054842 h 1054842"/>
              <a:gd name="connsiteX5" fmla="*/ 4599265 w 5434565"/>
              <a:gd name="connsiteY5" fmla="*/ 882129 h 1054842"/>
              <a:gd name="connsiteX6" fmla="*/ 12302 w 5434565"/>
              <a:gd name="connsiteY6" fmla="*/ 855348 h 1054842"/>
              <a:gd name="connsiteX7" fmla="*/ 0 w 5434565"/>
              <a:gd name="connsiteY7" fmla="*/ 167640 h 1054842"/>
              <a:gd name="connsiteX0" fmla="*/ 0 w 5434565"/>
              <a:gd name="connsiteY0" fmla="*/ 167640 h 1054842"/>
              <a:gd name="connsiteX1" fmla="*/ 4546886 w 5434565"/>
              <a:gd name="connsiteY1" fmla="*/ 156777 h 1054842"/>
              <a:gd name="connsiteX2" fmla="*/ 4554220 w 5434565"/>
              <a:gd name="connsiteY2" fmla="*/ 0 h 1054842"/>
              <a:gd name="connsiteX3" fmla="*/ 5434565 w 5434565"/>
              <a:gd name="connsiteY3" fmla="*/ 508749 h 1054842"/>
              <a:gd name="connsiteX4" fmla="*/ 4591324 w 5434565"/>
              <a:gd name="connsiteY4" fmla="*/ 1054842 h 1054842"/>
              <a:gd name="connsiteX5" fmla="*/ 4575542 w 5434565"/>
              <a:gd name="connsiteY5" fmla="*/ 864992 h 1054842"/>
              <a:gd name="connsiteX6" fmla="*/ 12302 w 5434565"/>
              <a:gd name="connsiteY6" fmla="*/ 855348 h 1054842"/>
              <a:gd name="connsiteX7" fmla="*/ 0 w 5434565"/>
              <a:gd name="connsiteY7" fmla="*/ 167640 h 1054842"/>
              <a:gd name="connsiteX0" fmla="*/ 0 w 5434565"/>
              <a:gd name="connsiteY0" fmla="*/ 167640 h 1054842"/>
              <a:gd name="connsiteX1" fmla="*/ 4546886 w 5434565"/>
              <a:gd name="connsiteY1" fmla="*/ 156777 h 1054842"/>
              <a:gd name="connsiteX2" fmla="*/ 4554220 w 5434565"/>
              <a:gd name="connsiteY2" fmla="*/ 0 h 1054842"/>
              <a:gd name="connsiteX3" fmla="*/ 5434565 w 5434565"/>
              <a:gd name="connsiteY3" fmla="*/ 508749 h 1054842"/>
              <a:gd name="connsiteX4" fmla="*/ 4559693 w 5434565"/>
              <a:gd name="connsiteY4" fmla="*/ 1054842 h 1054842"/>
              <a:gd name="connsiteX5" fmla="*/ 4575542 w 5434565"/>
              <a:gd name="connsiteY5" fmla="*/ 864992 h 1054842"/>
              <a:gd name="connsiteX6" fmla="*/ 12302 w 5434565"/>
              <a:gd name="connsiteY6" fmla="*/ 855348 h 1054842"/>
              <a:gd name="connsiteX7" fmla="*/ 0 w 5434565"/>
              <a:gd name="connsiteY7" fmla="*/ 167640 h 10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4565" h="1054842">
                <a:moveTo>
                  <a:pt x="0" y="167640"/>
                </a:moveTo>
                <a:lnTo>
                  <a:pt x="4546886" y="156777"/>
                </a:lnTo>
                <a:lnTo>
                  <a:pt x="4554220" y="0"/>
                </a:lnTo>
                <a:lnTo>
                  <a:pt x="5434565" y="508749"/>
                </a:lnTo>
                <a:lnTo>
                  <a:pt x="4559693" y="1054842"/>
                </a:lnTo>
                <a:lnTo>
                  <a:pt x="4575542" y="864992"/>
                </a:lnTo>
                <a:lnTo>
                  <a:pt x="12302" y="855348"/>
                </a:lnTo>
                <a:lnTo>
                  <a:pt x="0" y="16764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ABB4216A-0DD7-436C-925D-49DFDE7E5059}"/>
              </a:ext>
            </a:extLst>
          </p:cNvPr>
          <p:cNvSpPr/>
          <p:nvPr/>
        </p:nvSpPr>
        <p:spPr>
          <a:xfrm>
            <a:off x="6291107" y="2906096"/>
            <a:ext cx="2417045" cy="1068384"/>
          </a:xfrm>
          <a:custGeom>
            <a:avLst/>
            <a:gdLst>
              <a:gd name="connsiteX0" fmla="*/ 0 w 5476913"/>
              <a:gd name="connsiteY0" fmla="*/ 0 h 708211"/>
              <a:gd name="connsiteX1" fmla="*/ 5476913 w 5476913"/>
              <a:gd name="connsiteY1" fmla="*/ 0 h 708211"/>
              <a:gd name="connsiteX2" fmla="*/ 5476913 w 5476913"/>
              <a:gd name="connsiteY2" fmla="*/ 708211 h 708211"/>
              <a:gd name="connsiteX3" fmla="*/ 0 w 5476913"/>
              <a:gd name="connsiteY3" fmla="*/ 708211 h 708211"/>
              <a:gd name="connsiteX4" fmla="*/ 0 w 5476913"/>
              <a:gd name="connsiteY4" fmla="*/ 0 h 708211"/>
              <a:gd name="connsiteX0" fmla="*/ 4099 w 5481012"/>
              <a:gd name="connsiteY0" fmla="*/ 0 h 708211"/>
              <a:gd name="connsiteX1" fmla="*/ 5481012 w 5481012"/>
              <a:gd name="connsiteY1" fmla="*/ 0 h 708211"/>
              <a:gd name="connsiteX2" fmla="*/ 5481012 w 5481012"/>
              <a:gd name="connsiteY2" fmla="*/ 708211 h 708211"/>
              <a:gd name="connsiteX3" fmla="*/ 4099 w 5481012"/>
              <a:gd name="connsiteY3" fmla="*/ 708211 h 708211"/>
              <a:gd name="connsiteX4" fmla="*/ 0 w 5481012"/>
              <a:gd name="connsiteY4" fmla="*/ 224280 h 708211"/>
              <a:gd name="connsiteX5" fmla="*/ 4099 w 5481012"/>
              <a:gd name="connsiteY5" fmla="*/ 0 h 708211"/>
              <a:gd name="connsiteX0" fmla="*/ 406913 w 5883826"/>
              <a:gd name="connsiteY0" fmla="*/ 0 h 708211"/>
              <a:gd name="connsiteX1" fmla="*/ 5883826 w 5883826"/>
              <a:gd name="connsiteY1" fmla="*/ 0 h 708211"/>
              <a:gd name="connsiteX2" fmla="*/ 5883826 w 5883826"/>
              <a:gd name="connsiteY2" fmla="*/ 708211 h 708211"/>
              <a:gd name="connsiteX3" fmla="*/ 406913 w 5883826"/>
              <a:gd name="connsiteY3" fmla="*/ 708211 h 708211"/>
              <a:gd name="connsiteX4" fmla="*/ 402814 w 5883826"/>
              <a:gd name="connsiteY4" fmla="*/ 523613 h 708211"/>
              <a:gd name="connsiteX5" fmla="*/ 402814 w 5883826"/>
              <a:gd name="connsiteY5" fmla="*/ 224280 h 708211"/>
              <a:gd name="connsiteX6" fmla="*/ 406913 w 5883826"/>
              <a:gd name="connsiteY6" fmla="*/ 0 h 708211"/>
              <a:gd name="connsiteX0" fmla="*/ 406913 w 5883826"/>
              <a:gd name="connsiteY0" fmla="*/ 0 h 708211"/>
              <a:gd name="connsiteX1" fmla="*/ 5883826 w 5883826"/>
              <a:gd name="connsiteY1" fmla="*/ 0 h 708211"/>
              <a:gd name="connsiteX2" fmla="*/ 5883826 w 5883826"/>
              <a:gd name="connsiteY2" fmla="*/ 708211 h 708211"/>
              <a:gd name="connsiteX3" fmla="*/ 406913 w 5883826"/>
              <a:gd name="connsiteY3" fmla="*/ 708211 h 708211"/>
              <a:gd name="connsiteX4" fmla="*/ 402814 w 5883826"/>
              <a:gd name="connsiteY4" fmla="*/ 523613 h 708211"/>
              <a:gd name="connsiteX5" fmla="*/ 402814 w 5883826"/>
              <a:gd name="connsiteY5" fmla="*/ 363696 h 708211"/>
              <a:gd name="connsiteX6" fmla="*/ 402814 w 5883826"/>
              <a:gd name="connsiteY6" fmla="*/ 224280 h 708211"/>
              <a:gd name="connsiteX7" fmla="*/ 406913 w 5883826"/>
              <a:gd name="connsiteY7" fmla="*/ 0 h 708211"/>
              <a:gd name="connsiteX0" fmla="*/ 406913 w 5883826"/>
              <a:gd name="connsiteY0" fmla="*/ 0 h 708211"/>
              <a:gd name="connsiteX1" fmla="*/ 5883826 w 5883826"/>
              <a:gd name="connsiteY1" fmla="*/ 0 h 708211"/>
              <a:gd name="connsiteX2" fmla="*/ 5883826 w 5883826"/>
              <a:gd name="connsiteY2" fmla="*/ 708211 h 708211"/>
              <a:gd name="connsiteX3" fmla="*/ 406913 w 5883826"/>
              <a:gd name="connsiteY3" fmla="*/ 708211 h 708211"/>
              <a:gd name="connsiteX4" fmla="*/ 402814 w 5883826"/>
              <a:gd name="connsiteY4" fmla="*/ 523613 h 708211"/>
              <a:gd name="connsiteX5" fmla="*/ 493024 w 5883826"/>
              <a:gd name="connsiteY5" fmla="*/ 363696 h 708211"/>
              <a:gd name="connsiteX6" fmla="*/ 402814 w 5883826"/>
              <a:gd name="connsiteY6" fmla="*/ 224280 h 708211"/>
              <a:gd name="connsiteX7" fmla="*/ 406913 w 5883826"/>
              <a:gd name="connsiteY7" fmla="*/ 0 h 708211"/>
              <a:gd name="connsiteX0" fmla="*/ 411229 w 5888142"/>
              <a:gd name="connsiteY0" fmla="*/ 0 h 708211"/>
              <a:gd name="connsiteX1" fmla="*/ 5888142 w 5888142"/>
              <a:gd name="connsiteY1" fmla="*/ 0 h 708211"/>
              <a:gd name="connsiteX2" fmla="*/ 5888142 w 5888142"/>
              <a:gd name="connsiteY2" fmla="*/ 708211 h 708211"/>
              <a:gd name="connsiteX3" fmla="*/ 411229 w 5888142"/>
              <a:gd name="connsiteY3" fmla="*/ 708211 h 708211"/>
              <a:gd name="connsiteX4" fmla="*/ 390728 w 5888142"/>
              <a:gd name="connsiteY4" fmla="*/ 519512 h 708211"/>
              <a:gd name="connsiteX5" fmla="*/ 497340 w 5888142"/>
              <a:gd name="connsiteY5" fmla="*/ 363696 h 708211"/>
              <a:gd name="connsiteX6" fmla="*/ 407130 w 5888142"/>
              <a:gd name="connsiteY6" fmla="*/ 224280 h 708211"/>
              <a:gd name="connsiteX7" fmla="*/ 411229 w 5888142"/>
              <a:gd name="connsiteY7" fmla="*/ 0 h 708211"/>
              <a:gd name="connsiteX0" fmla="*/ 412439 w 5889352"/>
              <a:gd name="connsiteY0" fmla="*/ 0 h 708211"/>
              <a:gd name="connsiteX1" fmla="*/ 5889352 w 5889352"/>
              <a:gd name="connsiteY1" fmla="*/ 0 h 708211"/>
              <a:gd name="connsiteX2" fmla="*/ 5889352 w 5889352"/>
              <a:gd name="connsiteY2" fmla="*/ 708211 h 708211"/>
              <a:gd name="connsiteX3" fmla="*/ 412439 w 5889352"/>
              <a:gd name="connsiteY3" fmla="*/ 708211 h 708211"/>
              <a:gd name="connsiteX4" fmla="*/ 391938 w 5889352"/>
              <a:gd name="connsiteY4" fmla="*/ 519512 h 708211"/>
              <a:gd name="connsiteX5" fmla="*/ 498550 w 5889352"/>
              <a:gd name="connsiteY5" fmla="*/ 363696 h 708211"/>
              <a:gd name="connsiteX6" fmla="*/ 408340 w 5889352"/>
              <a:gd name="connsiteY6" fmla="*/ 224280 h 708211"/>
              <a:gd name="connsiteX7" fmla="*/ 412439 w 5889352"/>
              <a:gd name="connsiteY7" fmla="*/ 0 h 708211"/>
              <a:gd name="connsiteX0" fmla="*/ 412439 w 5889352"/>
              <a:gd name="connsiteY0" fmla="*/ 0 h 708211"/>
              <a:gd name="connsiteX1" fmla="*/ 5889352 w 5889352"/>
              <a:gd name="connsiteY1" fmla="*/ 0 h 708211"/>
              <a:gd name="connsiteX2" fmla="*/ 5889352 w 5889352"/>
              <a:gd name="connsiteY2" fmla="*/ 708211 h 708211"/>
              <a:gd name="connsiteX3" fmla="*/ 412439 w 5889352"/>
              <a:gd name="connsiteY3" fmla="*/ 708211 h 708211"/>
              <a:gd name="connsiteX4" fmla="*/ 391938 w 5889352"/>
              <a:gd name="connsiteY4" fmla="*/ 519512 h 708211"/>
              <a:gd name="connsiteX5" fmla="*/ 498550 w 5889352"/>
              <a:gd name="connsiteY5" fmla="*/ 363696 h 708211"/>
              <a:gd name="connsiteX6" fmla="*/ 383738 w 5889352"/>
              <a:gd name="connsiteY6" fmla="*/ 211979 h 708211"/>
              <a:gd name="connsiteX7" fmla="*/ 412439 w 5889352"/>
              <a:gd name="connsiteY7" fmla="*/ 0 h 708211"/>
              <a:gd name="connsiteX0" fmla="*/ 453443 w 5889352"/>
              <a:gd name="connsiteY0" fmla="*/ 0 h 708211"/>
              <a:gd name="connsiteX1" fmla="*/ 5889352 w 5889352"/>
              <a:gd name="connsiteY1" fmla="*/ 0 h 708211"/>
              <a:gd name="connsiteX2" fmla="*/ 5889352 w 5889352"/>
              <a:gd name="connsiteY2" fmla="*/ 708211 h 708211"/>
              <a:gd name="connsiteX3" fmla="*/ 412439 w 5889352"/>
              <a:gd name="connsiteY3" fmla="*/ 708211 h 708211"/>
              <a:gd name="connsiteX4" fmla="*/ 391938 w 5889352"/>
              <a:gd name="connsiteY4" fmla="*/ 519512 h 708211"/>
              <a:gd name="connsiteX5" fmla="*/ 498550 w 5889352"/>
              <a:gd name="connsiteY5" fmla="*/ 363696 h 708211"/>
              <a:gd name="connsiteX6" fmla="*/ 383738 w 5889352"/>
              <a:gd name="connsiteY6" fmla="*/ 211979 h 708211"/>
              <a:gd name="connsiteX7" fmla="*/ 453443 w 5889352"/>
              <a:gd name="connsiteY7" fmla="*/ 0 h 708211"/>
              <a:gd name="connsiteX0" fmla="*/ 447450 w 5883359"/>
              <a:gd name="connsiteY0" fmla="*/ 0 h 708211"/>
              <a:gd name="connsiteX1" fmla="*/ 5883359 w 5883359"/>
              <a:gd name="connsiteY1" fmla="*/ 0 h 708211"/>
              <a:gd name="connsiteX2" fmla="*/ 5883359 w 5883359"/>
              <a:gd name="connsiteY2" fmla="*/ 708211 h 708211"/>
              <a:gd name="connsiteX3" fmla="*/ 418747 w 5883359"/>
              <a:gd name="connsiteY3" fmla="*/ 708211 h 708211"/>
              <a:gd name="connsiteX4" fmla="*/ 385945 w 5883359"/>
              <a:gd name="connsiteY4" fmla="*/ 519512 h 708211"/>
              <a:gd name="connsiteX5" fmla="*/ 492557 w 5883359"/>
              <a:gd name="connsiteY5" fmla="*/ 363696 h 708211"/>
              <a:gd name="connsiteX6" fmla="*/ 377745 w 5883359"/>
              <a:gd name="connsiteY6" fmla="*/ 211979 h 708211"/>
              <a:gd name="connsiteX7" fmla="*/ 447450 w 5883359"/>
              <a:gd name="connsiteY7" fmla="*/ 0 h 708211"/>
              <a:gd name="connsiteX0" fmla="*/ 422487 w 5858396"/>
              <a:gd name="connsiteY0" fmla="*/ 0 h 708211"/>
              <a:gd name="connsiteX1" fmla="*/ 5858396 w 5858396"/>
              <a:gd name="connsiteY1" fmla="*/ 0 h 708211"/>
              <a:gd name="connsiteX2" fmla="*/ 5858396 w 5858396"/>
              <a:gd name="connsiteY2" fmla="*/ 708211 h 708211"/>
              <a:gd name="connsiteX3" fmla="*/ 426588 w 5858396"/>
              <a:gd name="connsiteY3" fmla="*/ 708211 h 708211"/>
              <a:gd name="connsiteX4" fmla="*/ 360982 w 5858396"/>
              <a:gd name="connsiteY4" fmla="*/ 519512 h 708211"/>
              <a:gd name="connsiteX5" fmla="*/ 467594 w 5858396"/>
              <a:gd name="connsiteY5" fmla="*/ 363696 h 708211"/>
              <a:gd name="connsiteX6" fmla="*/ 352782 w 5858396"/>
              <a:gd name="connsiteY6" fmla="*/ 211979 h 708211"/>
              <a:gd name="connsiteX7" fmla="*/ 422487 w 5858396"/>
              <a:gd name="connsiteY7" fmla="*/ 0 h 708211"/>
              <a:gd name="connsiteX0" fmla="*/ 391715 w 5827624"/>
              <a:gd name="connsiteY0" fmla="*/ 0 h 708211"/>
              <a:gd name="connsiteX1" fmla="*/ 5827624 w 5827624"/>
              <a:gd name="connsiteY1" fmla="*/ 0 h 708211"/>
              <a:gd name="connsiteX2" fmla="*/ 5827624 w 5827624"/>
              <a:gd name="connsiteY2" fmla="*/ 708211 h 708211"/>
              <a:gd name="connsiteX3" fmla="*/ 436821 w 5827624"/>
              <a:gd name="connsiteY3" fmla="*/ 687708 h 708211"/>
              <a:gd name="connsiteX4" fmla="*/ 330210 w 5827624"/>
              <a:gd name="connsiteY4" fmla="*/ 519512 h 708211"/>
              <a:gd name="connsiteX5" fmla="*/ 436822 w 5827624"/>
              <a:gd name="connsiteY5" fmla="*/ 363696 h 708211"/>
              <a:gd name="connsiteX6" fmla="*/ 322010 w 5827624"/>
              <a:gd name="connsiteY6" fmla="*/ 211979 h 708211"/>
              <a:gd name="connsiteX7" fmla="*/ 391715 w 5827624"/>
              <a:gd name="connsiteY7" fmla="*/ 0 h 708211"/>
              <a:gd name="connsiteX0" fmla="*/ 69709 w 5505618"/>
              <a:gd name="connsiteY0" fmla="*/ 0 h 708211"/>
              <a:gd name="connsiteX1" fmla="*/ 5505618 w 5505618"/>
              <a:gd name="connsiteY1" fmla="*/ 0 h 708211"/>
              <a:gd name="connsiteX2" fmla="*/ 5505618 w 5505618"/>
              <a:gd name="connsiteY2" fmla="*/ 708211 h 708211"/>
              <a:gd name="connsiteX3" fmla="*/ 114815 w 5505618"/>
              <a:gd name="connsiteY3" fmla="*/ 687708 h 708211"/>
              <a:gd name="connsiteX4" fmla="*/ 8204 w 5505618"/>
              <a:gd name="connsiteY4" fmla="*/ 519512 h 708211"/>
              <a:gd name="connsiteX5" fmla="*/ 114816 w 5505618"/>
              <a:gd name="connsiteY5" fmla="*/ 363696 h 708211"/>
              <a:gd name="connsiteX6" fmla="*/ 4 w 5505618"/>
              <a:gd name="connsiteY6" fmla="*/ 211979 h 708211"/>
              <a:gd name="connsiteX7" fmla="*/ 69709 w 5505618"/>
              <a:gd name="connsiteY7" fmla="*/ 0 h 708211"/>
              <a:gd name="connsiteX0" fmla="*/ 69709 w 5505618"/>
              <a:gd name="connsiteY0" fmla="*/ 0 h 708211"/>
              <a:gd name="connsiteX1" fmla="*/ 5505618 w 5505618"/>
              <a:gd name="connsiteY1" fmla="*/ 0 h 708211"/>
              <a:gd name="connsiteX2" fmla="*/ 5505618 w 5505618"/>
              <a:gd name="connsiteY2" fmla="*/ 708211 h 708211"/>
              <a:gd name="connsiteX3" fmla="*/ 94312 w 5505618"/>
              <a:gd name="connsiteY3" fmla="*/ 687708 h 708211"/>
              <a:gd name="connsiteX4" fmla="*/ 8204 w 5505618"/>
              <a:gd name="connsiteY4" fmla="*/ 519512 h 708211"/>
              <a:gd name="connsiteX5" fmla="*/ 114816 w 5505618"/>
              <a:gd name="connsiteY5" fmla="*/ 363696 h 708211"/>
              <a:gd name="connsiteX6" fmla="*/ 4 w 5505618"/>
              <a:gd name="connsiteY6" fmla="*/ 211979 h 708211"/>
              <a:gd name="connsiteX7" fmla="*/ 69709 w 5505618"/>
              <a:gd name="connsiteY7" fmla="*/ 0 h 708211"/>
              <a:gd name="connsiteX0" fmla="*/ 69709 w 5505618"/>
              <a:gd name="connsiteY0" fmla="*/ 0 h 708211"/>
              <a:gd name="connsiteX1" fmla="*/ 5505618 w 5505618"/>
              <a:gd name="connsiteY1" fmla="*/ 0 h 708211"/>
              <a:gd name="connsiteX2" fmla="*/ 5505618 w 5505618"/>
              <a:gd name="connsiteY2" fmla="*/ 708211 h 708211"/>
              <a:gd name="connsiteX3" fmla="*/ 82011 w 5505618"/>
              <a:gd name="connsiteY3" fmla="*/ 687708 h 708211"/>
              <a:gd name="connsiteX4" fmla="*/ 8204 w 5505618"/>
              <a:gd name="connsiteY4" fmla="*/ 519512 h 708211"/>
              <a:gd name="connsiteX5" fmla="*/ 114816 w 5505618"/>
              <a:gd name="connsiteY5" fmla="*/ 363696 h 708211"/>
              <a:gd name="connsiteX6" fmla="*/ 4 w 5505618"/>
              <a:gd name="connsiteY6" fmla="*/ 211979 h 708211"/>
              <a:gd name="connsiteX7" fmla="*/ 69709 w 5505618"/>
              <a:gd name="connsiteY7" fmla="*/ 0 h 708211"/>
              <a:gd name="connsiteX0" fmla="*/ 70062 w 5505971"/>
              <a:gd name="connsiteY0" fmla="*/ 0 h 708211"/>
              <a:gd name="connsiteX1" fmla="*/ 5505971 w 5505971"/>
              <a:gd name="connsiteY1" fmla="*/ 0 h 708211"/>
              <a:gd name="connsiteX2" fmla="*/ 5505971 w 5505971"/>
              <a:gd name="connsiteY2" fmla="*/ 708211 h 708211"/>
              <a:gd name="connsiteX3" fmla="*/ 82364 w 5505971"/>
              <a:gd name="connsiteY3" fmla="*/ 687708 h 708211"/>
              <a:gd name="connsiteX4" fmla="*/ 356 w 5505971"/>
              <a:gd name="connsiteY4" fmla="*/ 519512 h 708211"/>
              <a:gd name="connsiteX5" fmla="*/ 115169 w 5505971"/>
              <a:gd name="connsiteY5" fmla="*/ 363696 h 708211"/>
              <a:gd name="connsiteX6" fmla="*/ 357 w 5505971"/>
              <a:gd name="connsiteY6" fmla="*/ 211979 h 708211"/>
              <a:gd name="connsiteX7" fmla="*/ 70062 w 5505971"/>
              <a:gd name="connsiteY7" fmla="*/ 0 h 708211"/>
              <a:gd name="connsiteX0" fmla="*/ 70062 w 5505971"/>
              <a:gd name="connsiteY0" fmla="*/ 0 h 708211"/>
              <a:gd name="connsiteX1" fmla="*/ 5505971 w 5505971"/>
              <a:gd name="connsiteY1" fmla="*/ 0 h 708211"/>
              <a:gd name="connsiteX2" fmla="*/ 5505971 w 5505971"/>
              <a:gd name="connsiteY2" fmla="*/ 708211 h 708211"/>
              <a:gd name="connsiteX3" fmla="*/ 82364 w 5505971"/>
              <a:gd name="connsiteY3" fmla="*/ 687708 h 708211"/>
              <a:gd name="connsiteX4" fmla="*/ 356 w 5505971"/>
              <a:gd name="connsiteY4" fmla="*/ 519512 h 708211"/>
              <a:gd name="connsiteX5" fmla="*/ 115169 w 5505971"/>
              <a:gd name="connsiteY5" fmla="*/ 363696 h 708211"/>
              <a:gd name="connsiteX6" fmla="*/ 357 w 5505971"/>
              <a:gd name="connsiteY6" fmla="*/ 211979 h 708211"/>
              <a:gd name="connsiteX7" fmla="*/ 70062 w 5505971"/>
              <a:gd name="connsiteY7" fmla="*/ 0 h 708211"/>
              <a:gd name="connsiteX0" fmla="*/ 70344 w 5506253"/>
              <a:gd name="connsiteY0" fmla="*/ 0 h 708211"/>
              <a:gd name="connsiteX1" fmla="*/ 5506253 w 5506253"/>
              <a:gd name="connsiteY1" fmla="*/ 0 h 708211"/>
              <a:gd name="connsiteX2" fmla="*/ 5506253 w 5506253"/>
              <a:gd name="connsiteY2" fmla="*/ 708211 h 708211"/>
              <a:gd name="connsiteX3" fmla="*/ 82646 w 5506253"/>
              <a:gd name="connsiteY3" fmla="*/ 687708 h 708211"/>
              <a:gd name="connsiteX4" fmla="*/ 638 w 5506253"/>
              <a:gd name="connsiteY4" fmla="*/ 519512 h 708211"/>
              <a:gd name="connsiteX5" fmla="*/ 127753 w 5506253"/>
              <a:gd name="connsiteY5" fmla="*/ 363696 h 708211"/>
              <a:gd name="connsiteX6" fmla="*/ 639 w 5506253"/>
              <a:gd name="connsiteY6" fmla="*/ 211979 h 708211"/>
              <a:gd name="connsiteX7" fmla="*/ 70344 w 5506253"/>
              <a:gd name="connsiteY7" fmla="*/ 0 h 708211"/>
              <a:gd name="connsiteX0" fmla="*/ 70344 w 5506253"/>
              <a:gd name="connsiteY0" fmla="*/ 0 h 708211"/>
              <a:gd name="connsiteX1" fmla="*/ 5506253 w 5506253"/>
              <a:gd name="connsiteY1" fmla="*/ 0 h 708211"/>
              <a:gd name="connsiteX2" fmla="*/ 5504909 w 5506253"/>
              <a:gd name="connsiteY2" fmla="*/ 341109 h 708211"/>
              <a:gd name="connsiteX3" fmla="*/ 5506253 w 5506253"/>
              <a:gd name="connsiteY3" fmla="*/ 708211 h 708211"/>
              <a:gd name="connsiteX4" fmla="*/ 82646 w 5506253"/>
              <a:gd name="connsiteY4" fmla="*/ 687708 h 708211"/>
              <a:gd name="connsiteX5" fmla="*/ 638 w 5506253"/>
              <a:gd name="connsiteY5" fmla="*/ 519512 h 708211"/>
              <a:gd name="connsiteX6" fmla="*/ 127753 w 5506253"/>
              <a:gd name="connsiteY6" fmla="*/ 363696 h 708211"/>
              <a:gd name="connsiteX7" fmla="*/ 639 w 5506253"/>
              <a:gd name="connsiteY7" fmla="*/ 211979 h 708211"/>
              <a:gd name="connsiteX8" fmla="*/ 70344 w 5506253"/>
              <a:gd name="connsiteY8" fmla="*/ 0 h 708211"/>
              <a:gd name="connsiteX0" fmla="*/ 70344 w 5506253"/>
              <a:gd name="connsiteY0" fmla="*/ 7620 h 715831"/>
              <a:gd name="connsiteX1" fmla="*/ 5277653 w 5506253"/>
              <a:gd name="connsiteY1" fmla="*/ 0 h 715831"/>
              <a:gd name="connsiteX2" fmla="*/ 5504909 w 5506253"/>
              <a:gd name="connsiteY2" fmla="*/ 348729 h 715831"/>
              <a:gd name="connsiteX3" fmla="*/ 5506253 w 5506253"/>
              <a:gd name="connsiteY3" fmla="*/ 715831 h 715831"/>
              <a:gd name="connsiteX4" fmla="*/ 82646 w 5506253"/>
              <a:gd name="connsiteY4" fmla="*/ 695328 h 715831"/>
              <a:gd name="connsiteX5" fmla="*/ 638 w 5506253"/>
              <a:gd name="connsiteY5" fmla="*/ 527132 h 715831"/>
              <a:gd name="connsiteX6" fmla="*/ 127753 w 5506253"/>
              <a:gd name="connsiteY6" fmla="*/ 371316 h 715831"/>
              <a:gd name="connsiteX7" fmla="*/ 639 w 5506253"/>
              <a:gd name="connsiteY7" fmla="*/ 219599 h 715831"/>
              <a:gd name="connsiteX8" fmla="*/ 70344 w 5506253"/>
              <a:gd name="connsiteY8" fmla="*/ 7620 h 715831"/>
              <a:gd name="connsiteX0" fmla="*/ 70344 w 5504909"/>
              <a:gd name="connsiteY0" fmla="*/ 7620 h 727261"/>
              <a:gd name="connsiteX1" fmla="*/ 5277653 w 5504909"/>
              <a:gd name="connsiteY1" fmla="*/ 0 h 727261"/>
              <a:gd name="connsiteX2" fmla="*/ 5504909 w 5504909"/>
              <a:gd name="connsiteY2" fmla="*/ 348729 h 727261"/>
              <a:gd name="connsiteX3" fmla="*/ 5296703 w 5504909"/>
              <a:gd name="connsiteY3" fmla="*/ 727261 h 727261"/>
              <a:gd name="connsiteX4" fmla="*/ 82646 w 5504909"/>
              <a:gd name="connsiteY4" fmla="*/ 695328 h 727261"/>
              <a:gd name="connsiteX5" fmla="*/ 638 w 5504909"/>
              <a:gd name="connsiteY5" fmla="*/ 527132 h 727261"/>
              <a:gd name="connsiteX6" fmla="*/ 127753 w 5504909"/>
              <a:gd name="connsiteY6" fmla="*/ 371316 h 727261"/>
              <a:gd name="connsiteX7" fmla="*/ 639 w 5504909"/>
              <a:gd name="connsiteY7" fmla="*/ 219599 h 727261"/>
              <a:gd name="connsiteX8" fmla="*/ 70344 w 5504909"/>
              <a:gd name="connsiteY8" fmla="*/ 7620 h 727261"/>
              <a:gd name="connsiteX0" fmla="*/ 70344 w 5504909"/>
              <a:gd name="connsiteY0" fmla="*/ 13221 h 732862"/>
              <a:gd name="connsiteX1" fmla="*/ 5036279 w 5504909"/>
              <a:gd name="connsiteY1" fmla="*/ 0 h 732862"/>
              <a:gd name="connsiteX2" fmla="*/ 5277653 w 5504909"/>
              <a:gd name="connsiteY2" fmla="*/ 5601 h 732862"/>
              <a:gd name="connsiteX3" fmla="*/ 5504909 w 5504909"/>
              <a:gd name="connsiteY3" fmla="*/ 354330 h 732862"/>
              <a:gd name="connsiteX4" fmla="*/ 5296703 w 5504909"/>
              <a:gd name="connsiteY4" fmla="*/ 732862 h 732862"/>
              <a:gd name="connsiteX5" fmla="*/ 82646 w 5504909"/>
              <a:gd name="connsiteY5" fmla="*/ 700929 h 732862"/>
              <a:gd name="connsiteX6" fmla="*/ 638 w 5504909"/>
              <a:gd name="connsiteY6" fmla="*/ 532733 h 732862"/>
              <a:gd name="connsiteX7" fmla="*/ 127753 w 5504909"/>
              <a:gd name="connsiteY7" fmla="*/ 376917 h 732862"/>
              <a:gd name="connsiteX8" fmla="*/ 639 w 5504909"/>
              <a:gd name="connsiteY8" fmla="*/ 225200 h 732862"/>
              <a:gd name="connsiteX9" fmla="*/ 70344 w 5504909"/>
              <a:gd name="connsiteY9" fmla="*/ 13221 h 732862"/>
              <a:gd name="connsiteX0" fmla="*/ 70344 w 5504909"/>
              <a:gd name="connsiteY0" fmla="*/ 13221 h 732862"/>
              <a:gd name="connsiteX1" fmla="*/ 5036279 w 5504909"/>
              <a:gd name="connsiteY1" fmla="*/ 0 h 732862"/>
              <a:gd name="connsiteX2" fmla="*/ 5277653 w 5504909"/>
              <a:gd name="connsiteY2" fmla="*/ 5601 h 732862"/>
              <a:gd name="connsiteX3" fmla="*/ 5504909 w 5504909"/>
              <a:gd name="connsiteY3" fmla="*/ 354330 h 732862"/>
              <a:gd name="connsiteX4" fmla="*/ 5296703 w 5504909"/>
              <a:gd name="connsiteY4" fmla="*/ 732862 h 732862"/>
              <a:gd name="connsiteX5" fmla="*/ 5036279 w 5504909"/>
              <a:gd name="connsiteY5" fmla="*/ 727710 h 732862"/>
              <a:gd name="connsiteX6" fmla="*/ 82646 w 5504909"/>
              <a:gd name="connsiteY6" fmla="*/ 700929 h 732862"/>
              <a:gd name="connsiteX7" fmla="*/ 638 w 5504909"/>
              <a:gd name="connsiteY7" fmla="*/ 532733 h 732862"/>
              <a:gd name="connsiteX8" fmla="*/ 127753 w 5504909"/>
              <a:gd name="connsiteY8" fmla="*/ 376917 h 732862"/>
              <a:gd name="connsiteX9" fmla="*/ 639 w 5504909"/>
              <a:gd name="connsiteY9" fmla="*/ 225200 h 732862"/>
              <a:gd name="connsiteX10" fmla="*/ 70344 w 5504909"/>
              <a:gd name="connsiteY10" fmla="*/ 13221 h 732862"/>
              <a:gd name="connsiteX0" fmla="*/ 70344 w 5504909"/>
              <a:gd name="connsiteY0" fmla="*/ 13221 h 889072"/>
              <a:gd name="connsiteX1" fmla="*/ 5036279 w 5504909"/>
              <a:gd name="connsiteY1" fmla="*/ 0 h 889072"/>
              <a:gd name="connsiteX2" fmla="*/ 5277653 w 5504909"/>
              <a:gd name="connsiteY2" fmla="*/ 5601 h 889072"/>
              <a:gd name="connsiteX3" fmla="*/ 5504909 w 5504909"/>
              <a:gd name="connsiteY3" fmla="*/ 354330 h 889072"/>
              <a:gd name="connsiteX4" fmla="*/ 5041433 w 5504909"/>
              <a:gd name="connsiteY4" fmla="*/ 889072 h 889072"/>
              <a:gd name="connsiteX5" fmla="*/ 5036279 w 5504909"/>
              <a:gd name="connsiteY5" fmla="*/ 727710 h 889072"/>
              <a:gd name="connsiteX6" fmla="*/ 82646 w 5504909"/>
              <a:gd name="connsiteY6" fmla="*/ 700929 h 889072"/>
              <a:gd name="connsiteX7" fmla="*/ 638 w 5504909"/>
              <a:gd name="connsiteY7" fmla="*/ 532733 h 889072"/>
              <a:gd name="connsiteX8" fmla="*/ 127753 w 5504909"/>
              <a:gd name="connsiteY8" fmla="*/ 376917 h 889072"/>
              <a:gd name="connsiteX9" fmla="*/ 639 w 5504909"/>
              <a:gd name="connsiteY9" fmla="*/ 225200 h 889072"/>
              <a:gd name="connsiteX10" fmla="*/ 70344 w 5504909"/>
              <a:gd name="connsiteY10" fmla="*/ 13221 h 889072"/>
              <a:gd name="connsiteX0" fmla="*/ 70344 w 5504909"/>
              <a:gd name="connsiteY0" fmla="*/ 167640 h 1043491"/>
              <a:gd name="connsiteX1" fmla="*/ 5036279 w 5504909"/>
              <a:gd name="connsiteY1" fmla="*/ 154419 h 1043491"/>
              <a:gd name="connsiteX2" fmla="*/ 5049053 w 5504909"/>
              <a:gd name="connsiteY2" fmla="*/ 0 h 1043491"/>
              <a:gd name="connsiteX3" fmla="*/ 5504909 w 5504909"/>
              <a:gd name="connsiteY3" fmla="*/ 508749 h 1043491"/>
              <a:gd name="connsiteX4" fmla="*/ 5041433 w 5504909"/>
              <a:gd name="connsiteY4" fmla="*/ 1043491 h 1043491"/>
              <a:gd name="connsiteX5" fmla="*/ 5036279 w 5504909"/>
              <a:gd name="connsiteY5" fmla="*/ 882129 h 1043491"/>
              <a:gd name="connsiteX6" fmla="*/ 82646 w 5504909"/>
              <a:gd name="connsiteY6" fmla="*/ 855348 h 1043491"/>
              <a:gd name="connsiteX7" fmla="*/ 638 w 5504909"/>
              <a:gd name="connsiteY7" fmla="*/ 687152 h 1043491"/>
              <a:gd name="connsiteX8" fmla="*/ 127753 w 5504909"/>
              <a:gd name="connsiteY8" fmla="*/ 531336 h 1043491"/>
              <a:gd name="connsiteX9" fmla="*/ 639 w 5504909"/>
              <a:gd name="connsiteY9" fmla="*/ 379619 h 1043491"/>
              <a:gd name="connsiteX10" fmla="*/ 70344 w 5504909"/>
              <a:gd name="connsiteY10" fmla="*/ 167640 h 1043491"/>
              <a:gd name="connsiteX0" fmla="*/ 70344 w 5504909"/>
              <a:gd name="connsiteY0" fmla="*/ 167640 h 1043491"/>
              <a:gd name="connsiteX1" fmla="*/ 5036279 w 5504909"/>
              <a:gd name="connsiteY1" fmla="*/ 154419 h 1043491"/>
              <a:gd name="connsiteX2" fmla="*/ 5049053 w 5504909"/>
              <a:gd name="connsiteY2" fmla="*/ 0 h 1043491"/>
              <a:gd name="connsiteX3" fmla="*/ 5504909 w 5504909"/>
              <a:gd name="connsiteY3" fmla="*/ 508749 h 1043491"/>
              <a:gd name="connsiteX4" fmla="*/ 5041433 w 5504909"/>
              <a:gd name="connsiteY4" fmla="*/ 1043491 h 1043491"/>
              <a:gd name="connsiteX5" fmla="*/ 5036279 w 5504909"/>
              <a:gd name="connsiteY5" fmla="*/ 882129 h 1043491"/>
              <a:gd name="connsiteX6" fmla="*/ 82646 w 5504909"/>
              <a:gd name="connsiteY6" fmla="*/ 855348 h 1043491"/>
              <a:gd name="connsiteX7" fmla="*/ 638 w 5504909"/>
              <a:gd name="connsiteY7" fmla="*/ 687152 h 1043491"/>
              <a:gd name="connsiteX8" fmla="*/ 127753 w 5504909"/>
              <a:gd name="connsiteY8" fmla="*/ 531336 h 1043491"/>
              <a:gd name="connsiteX9" fmla="*/ 639 w 5504909"/>
              <a:gd name="connsiteY9" fmla="*/ 379619 h 1043491"/>
              <a:gd name="connsiteX10" fmla="*/ 70344 w 5504909"/>
              <a:gd name="connsiteY10" fmla="*/ 167640 h 1043491"/>
              <a:gd name="connsiteX0" fmla="*/ 70344 w 5504909"/>
              <a:gd name="connsiteY0" fmla="*/ 167640 h 1043491"/>
              <a:gd name="connsiteX1" fmla="*/ 5036279 w 5504909"/>
              <a:gd name="connsiteY1" fmla="*/ 154419 h 1043491"/>
              <a:gd name="connsiteX2" fmla="*/ 5049053 w 5504909"/>
              <a:gd name="connsiteY2" fmla="*/ 0 h 1043491"/>
              <a:gd name="connsiteX3" fmla="*/ 5504909 w 5504909"/>
              <a:gd name="connsiteY3" fmla="*/ 508749 h 1043491"/>
              <a:gd name="connsiteX4" fmla="*/ 5041433 w 5504909"/>
              <a:gd name="connsiteY4" fmla="*/ 1043491 h 1043491"/>
              <a:gd name="connsiteX5" fmla="*/ 5036279 w 5504909"/>
              <a:gd name="connsiteY5" fmla="*/ 882129 h 1043491"/>
              <a:gd name="connsiteX6" fmla="*/ 82646 w 5504909"/>
              <a:gd name="connsiteY6" fmla="*/ 855348 h 1043491"/>
              <a:gd name="connsiteX7" fmla="*/ 638 w 5504909"/>
              <a:gd name="connsiteY7" fmla="*/ 687152 h 1043491"/>
              <a:gd name="connsiteX8" fmla="*/ 127753 w 5504909"/>
              <a:gd name="connsiteY8" fmla="*/ 531336 h 1043491"/>
              <a:gd name="connsiteX9" fmla="*/ 639 w 5504909"/>
              <a:gd name="connsiteY9" fmla="*/ 379619 h 1043491"/>
              <a:gd name="connsiteX10" fmla="*/ 70344 w 5504909"/>
              <a:gd name="connsiteY10" fmla="*/ 167640 h 1043491"/>
              <a:gd name="connsiteX0" fmla="*/ 70344 w 5504909"/>
              <a:gd name="connsiteY0" fmla="*/ 167640 h 1043491"/>
              <a:gd name="connsiteX1" fmla="*/ 5036279 w 5504909"/>
              <a:gd name="connsiteY1" fmla="*/ 154419 h 1043491"/>
              <a:gd name="connsiteX2" fmla="*/ 5049053 w 5504909"/>
              <a:gd name="connsiteY2" fmla="*/ 0 h 1043491"/>
              <a:gd name="connsiteX3" fmla="*/ 5504909 w 5504909"/>
              <a:gd name="connsiteY3" fmla="*/ 508749 h 1043491"/>
              <a:gd name="connsiteX4" fmla="*/ 5041433 w 5504909"/>
              <a:gd name="connsiteY4" fmla="*/ 1043491 h 1043491"/>
              <a:gd name="connsiteX5" fmla="*/ 5036279 w 5504909"/>
              <a:gd name="connsiteY5" fmla="*/ 882129 h 1043491"/>
              <a:gd name="connsiteX6" fmla="*/ 82646 w 5504909"/>
              <a:gd name="connsiteY6" fmla="*/ 855348 h 1043491"/>
              <a:gd name="connsiteX7" fmla="*/ 638 w 5504909"/>
              <a:gd name="connsiteY7" fmla="*/ 687152 h 1043491"/>
              <a:gd name="connsiteX8" fmla="*/ 127753 w 5504909"/>
              <a:gd name="connsiteY8" fmla="*/ 531336 h 1043491"/>
              <a:gd name="connsiteX9" fmla="*/ 639 w 5504909"/>
              <a:gd name="connsiteY9" fmla="*/ 379619 h 1043491"/>
              <a:gd name="connsiteX10" fmla="*/ 70344 w 5504909"/>
              <a:gd name="connsiteY10" fmla="*/ 167640 h 1043491"/>
              <a:gd name="connsiteX0" fmla="*/ 69706 w 5504271"/>
              <a:gd name="connsiteY0" fmla="*/ 167640 h 1043491"/>
              <a:gd name="connsiteX1" fmla="*/ 5035641 w 5504271"/>
              <a:gd name="connsiteY1" fmla="*/ 154419 h 1043491"/>
              <a:gd name="connsiteX2" fmla="*/ 5048415 w 5504271"/>
              <a:gd name="connsiteY2" fmla="*/ 0 h 1043491"/>
              <a:gd name="connsiteX3" fmla="*/ 5504271 w 5504271"/>
              <a:gd name="connsiteY3" fmla="*/ 508749 h 1043491"/>
              <a:gd name="connsiteX4" fmla="*/ 5040795 w 5504271"/>
              <a:gd name="connsiteY4" fmla="*/ 1043491 h 1043491"/>
              <a:gd name="connsiteX5" fmla="*/ 5035641 w 5504271"/>
              <a:gd name="connsiteY5" fmla="*/ 882129 h 1043491"/>
              <a:gd name="connsiteX6" fmla="*/ 82008 w 5504271"/>
              <a:gd name="connsiteY6" fmla="*/ 855348 h 1043491"/>
              <a:gd name="connsiteX7" fmla="*/ 0 w 5504271"/>
              <a:gd name="connsiteY7" fmla="*/ 687152 h 1043491"/>
              <a:gd name="connsiteX8" fmla="*/ 127115 w 5504271"/>
              <a:gd name="connsiteY8" fmla="*/ 531336 h 1043491"/>
              <a:gd name="connsiteX9" fmla="*/ 1 w 5504271"/>
              <a:gd name="connsiteY9" fmla="*/ 379619 h 1043491"/>
              <a:gd name="connsiteX10" fmla="*/ 69706 w 5504271"/>
              <a:gd name="connsiteY10" fmla="*/ 167640 h 1043491"/>
              <a:gd name="connsiteX0" fmla="*/ 69706 w 5504271"/>
              <a:gd name="connsiteY0" fmla="*/ 167640 h 1043491"/>
              <a:gd name="connsiteX1" fmla="*/ 5035641 w 5504271"/>
              <a:gd name="connsiteY1" fmla="*/ 154419 h 1043491"/>
              <a:gd name="connsiteX2" fmla="*/ 5048415 w 5504271"/>
              <a:gd name="connsiteY2" fmla="*/ 0 h 1043491"/>
              <a:gd name="connsiteX3" fmla="*/ 5504271 w 5504271"/>
              <a:gd name="connsiteY3" fmla="*/ 508749 h 1043491"/>
              <a:gd name="connsiteX4" fmla="*/ 5040795 w 5504271"/>
              <a:gd name="connsiteY4" fmla="*/ 1043491 h 1043491"/>
              <a:gd name="connsiteX5" fmla="*/ 5035641 w 5504271"/>
              <a:gd name="connsiteY5" fmla="*/ 882129 h 1043491"/>
              <a:gd name="connsiteX6" fmla="*/ 82008 w 5504271"/>
              <a:gd name="connsiteY6" fmla="*/ 855348 h 1043491"/>
              <a:gd name="connsiteX7" fmla="*/ 0 w 5504271"/>
              <a:gd name="connsiteY7" fmla="*/ 687152 h 1043491"/>
              <a:gd name="connsiteX8" fmla="*/ 1 w 5504271"/>
              <a:gd name="connsiteY8" fmla="*/ 379619 h 1043491"/>
              <a:gd name="connsiteX9" fmla="*/ 69706 w 5504271"/>
              <a:gd name="connsiteY9" fmla="*/ 167640 h 1043491"/>
              <a:gd name="connsiteX0" fmla="*/ 392477 w 5827042"/>
              <a:gd name="connsiteY0" fmla="*/ 167640 h 1043491"/>
              <a:gd name="connsiteX1" fmla="*/ 5358412 w 5827042"/>
              <a:gd name="connsiteY1" fmla="*/ 154419 h 1043491"/>
              <a:gd name="connsiteX2" fmla="*/ 5371186 w 5827042"/>
              <a:gd name="connsiteY2" fmla="*/ 0 h 1043491"/>
              <a:gd name="connsiteX3" fmla="*/ 5827042 w 5827042"/>
              <a:gd name="connsiteY3" fmla="*/ 508749 h 1043491"/>
              <a:gd name="connsiteX4" fmla="*/ 5363566 w 5827042"/>
              <a:gd name="connsiteY4" fmla="*/ 1043491 h 1043491"/>
              <a:gd name="connsiteX5" fmla="*/ 5358412 w 5827042"/>
              <a:gd name="connsiteY5" fmla="*/ 882129 h 1043491"/>
              <a:gd name="connsiteX6" fmla="*/ 404779 w 5827042"/>
              <a:gd name="connsiteY6" fmla="*/ 855348 h 1043491"/>
              <a:gd name="connsiteX7" fmla="*/ 322771 w 5827042"/>
              <a:gd name="connsiteY7" fmla="*/ 687152 h 1043491"/>
              <a:gd name="connsiteX8" fmla="*/ 392477 w 5827042"/>
              <a:gd name="connsiteY8" fmla="*/ 167640 h 1043491"/>
              <a:gd name="connsiteX0" fmla="*/ 0 w 5434565"/>
              <a:gd name="connsiteY0" fmla="*/ 167640 h 1043491"/>
              <a:gd name="connsiteX1" fmla="*/ 4965935 w 5434565"/>
              <a:gd name="connsiteY1" fmla="*/ 154419 h 1043491"/>
              <a:gd name="connsiteX2" fmla="*/ 4978709 w 5434565"/>
              <a:gd name="connsiteY2" fmla="*/ 0 h 1043491"/>
              <a:gd name="connsiteX3" fmla="*/ 5434565 w 5434565"/>
              <a:gd name="connsiteY3" fmla="*/ 508749 h 1043491"/>
              <a:gd name="connsiteX4" fmla="*/ 4971089 w 5434565"/>
              <a:gd name="connsiteY4" fmla="*/ 1043491 h 1043491"/>
              <a:gd name="connsiteX5" fmla="*/ 4965935 w 5434565"/>
              <a:gd name="connsiteY5" fmla="*/ 882129 h 1043491"/>
              <a:gd name="connsiteX6" fmla="*/ 12302 w 5434565"/>
              <a:gd name="connsiteY6" fmla="*/ 855348 h 1043491"/>
              <a:gd name="connsiteX7" fmla="*/ 0 w 5434565"/>
              <a:gd name="connsiteY7" fmla="*/ 167640 h 1043491"/>
              <a:gd name="connsiteX0" fmla="*/ 0 w 5434565"/>
              <a:gd name="connsiteY0" fmla="*/ 167640 h 1043491"/>
              <a:gd name="connsiteX1" fmla="*/ 4546886 w 5434565"/>
              <a:gd name="connsiteY1" fmla="*/ 143068 h 1043491"/>
              <a:gd name="connsiteX2" fmla="*/ 4978709 w 5434565"/>
              <a:gd name="connsiteY2" fmla="*/ 0 h 1043491"/>
              <a:gd name="connsiteX3" fmla="*/ 5434565 w 5434565"/>
              <a:gd name="connsiteY3" fmla="*/ 508749 h 1043491"/>
              <a:gd name="connsiteX4" fmla="*/ 4971089 w 5434565"/>
              <a:gd name="connsiteY4" fmla="*/ 1043491 h 1043491"/>
              <a:gd name="connsiteX5" fmla="*/ 4965935 w 5434565"/>
              <a:gd name="connsiteY5" fmla="*/ 882129 h 1043491"/>
              <a:gd name="connsiteX6" fmla="*/ 12302 w 5434565"/>
              <a:gd name="connsiteY6" fmla="*/ 855348 h 1043491"/>
              <a:gd name="connsiteX7" fmla="*/ 0 w 5434565"/>
              <a:gd name="connsiteY7" fmla="*/ 167640 h 1043491"/>
              <a:gd name="connsiteX0" fmla="*/ 0 w 5434565"/>
              <a:gd name="connsiteY0" fmla="*/ 167640 h 1043491"/>
              <a:gd name="connsiteX1" fmla="*/ 4546886 w 5434565"/>
              <a:gd name="connsiteY1" fmla="*/ 143068 h 1043491"/>
              <a:gd name="connsiteX2" fmla="*/ 4585849 w 5434565"/>
              <a:gd name="connsiteY2" fmla="*/ 0 h 1043491"/>
              <a:gd name="connsiteX3" fmla="*/ 5434565 w 5434565"/>
              <a:gd name="connsiteY3" fmla="*/ 508749 h 1043491"/>
              <a:gd name="connsiteX4" fmla="*/ 4971089 w 5434565"/>
              <a:gd name="connsiteY4" fmla="*/ 1043491 h 1043491"/>
              <a:gd name="connsiteX5" fmla="*/ 4965935 w 5434565"/>
              <a:gd name="connsiteY5" fmla="*/ 882129 h 1043491"/>
              <a:gd name="connsiteX6" fmla="*/ 12302 w 5434565"/>
              <a:gd name="connsiteY6" fmla="*/ 855348 h 1043491"/>
              <a:gd name="connsiteX7" fmla="*/ 0 w 5434565"/>
              <a:gd name="connsiteY7" fmla="*/ 167640 h 1043491"/>
              <a:gd name="connsiteX0" fmla="*/ 0 w 5434565"/>
              <a:gd name="connsiteY0" fmla="*/ 167640 h 1043491"/>
              <a:gd name="connsiteX1" fmla="*/ 4546886 w 5434565"/>
              <a:gd name="connsiteY1" fmla="*/ 143068 h 1043491"/>
              <a:gd name="connsiteX2" fmla="*/ 4585849 w 5434565"/>
              <a:gd name="connsiteY2" fmla="*/ 0 h 1043491"/>
              <a:gd name="connsiteX3" fmla="*/ 5434565 w 5434565"/>
              <a:gd name="connsiteY3" fmla="*/ 508749 h 1043491"/>
              <a:gd name="connsiteX4" fmla="*/ 4971089 w 5434565"/>
              <a:gd name="connsiteY4" fmla="*/ 1043491 h 1043491"/>
              <a:gd name="connsiteX5" fmla="*/ 4599265 w 5434565"/>
              <a:gd name="connsiteY5" fmla="*/ 882129 h 1043491"/>
              <a:gd name="connsiteX6" fmla="*/ 12302 w 5434565"/>
              <a:gd name="connsiteY6" fmla="*/ 855348 h 1043491"/>
              <a:gd name="connsiteX7" fmla="*/ 0 w 5434565"/>
              <a:gd name="connsiteY7" fmla="*/ 167640 h 1043491"/>
              <a:gd name="connsiteX0" fmla="*/ 0 w 5434565"/>
              <a:gd name="connsiteY0" fmla="*/ 167640 h 1054842"/>
              <a:gd name="connsiteX1" fmla="*/ 4546886 w 5434565"/>
              <a:gd name="connsiteY1" fmla="*/ 143068 h 1054842"/>
              <a:gd name="connsiteX2" fmla="*/ 4585849 w 5434565"/>
              <a:gd name="connsiteY2" fmla="*/ 0 h 1054842"/>
              <a:gd name="connsiteX3" fmla="*/ 5434565 w 5434565"/>
              <a:gd name="connsiteY3" fmla="*/ 508749 h 1054842"/>
              <a:gd name="connsiteX4" fmla="*/ 4591324 w 5434565"/>
              <a:gd name="connsiteY4" fmla="*/ 1054842 h 1054842"/>
              <a:gd name="connsiteX5" fmla="*/ 4599265 w 5434565"/>
              <a:gd name="connsiteY5" fmla="*/ 882129 h 1054842"/>
              <a:gd name="connsiteX6" fmla="*/ 12302 w 5434565"/>
              <a:gd name="connsiteY6" fmla="*/ 855348 h 1054842"/>
              <a:gd name="connsiteX7" fmla="*/ 0 w 5434565"/>
              <a:gd name="connsiteY7" fmla="*/ 167640 h 1054842"/>
              <a:gd name="connsiteX0" fmla="*/ 0 w 5434565"/>
              <a:gd name="connsiteY0" fmla="*/ 167640 h 1054842"/>
              <a:gd name="connsiteX1" fmla="*/ 4546886 w 5434565"/>
              <a:gd name="connsiteY1" fmla="*/ 143068 h 1054842"/>
              <a:gd name="connsiteX2" fmla="*/ 4585849 w 5434565"/>
              <a:gd name="connsiteY2" fmla="*/ 0 h 1054842"/>
              <a:gd name="connsiteX3" fmla="*/ 5434565 w 5434565"/>
              <a:gd name="connsiteY3" fmla="*/ 508749 h 1054842"/>
              <a:gd name="connsiteX4" fmla="*/ 4591324 w 5434565"/>
              <a:gd name="connsiteY4" fmla="*/ 1054842 h 1054842"/>
              <a:gd name="connsiteX5" fmla="*/ 4551819 w 5434565"/>
              <a:gd name="connsiteY5" fmla="*/ 864992 h 1054842"/>
              <a:gd name="connsiteX6" fmla="*/ 12302 w 5434565"/>
              <a:gd name="connsiteY6" fmla="*/ 855348 h 1054842"/>
              <a:gd name="connsiteX7" fmla="*/ 0 w 5434565"/>
              <a:gd name="connsiteY7" fmla="*/ 167640 h 1054842"/>
              <a:gd name="connsiteX0" fmla="*/ 0 w 5434565"/>
              <a:gd name="connsiteY0" fmla="*/ 167640 h 1044560"/>
              <a:gd name="connsiteX1" fmla="*/ 4546886 w 5434565"/>
              <a:gd name="connsiteY1" fmla="*/ 143068 h 1044560"/>
              <a:gd name="connsiteX2" fmla="*/ 4585849 w 5434565"/>
              <a:gd name="connsiteY2" fmla="*/ 0 h 1044560"/>
              <a:gd name="connsiteX3" fmla="*/ 5434565 w 5434565"/>
              <a:gd name="connsiteY3" fmla="*/ 508749 h 1044560"/>
              <a:gd name="connsiteX4" fmla="*/ 4559693 w 5434565"/>
              <a:gd name="connsiteY4" fmla="*/ 1044560 h 1044560"/>
              <a:gd name="connsiteX5" fmla="*/ 4551819 w 5434565"/>
              <a:gd name="connsiteY5" fmla="*/ 864992 h 1044560"/>
              <a:gd name="connsiteX6" fmla="*/ 12302 w 5434565"/>
              <a:gd name="connsiteY6" fmla="*/ 855348 h 1044560"/>
              <a:gd name="connsiteX7" fmla="*/ 0 w 5434565"/>
              <a:gd name="connsiteY7" fmla="*/ 167640 h 1044560"/>
              <a:gd name="connsiteX0" fmla="*/ 0 w 5434565"/>
              <a:gd name="connsiteY0" fmla="*/ 167640 h 1044560"/>
              <a:gd name="connsiteX1" fmla="*/ 4546886 w 5434565"/>
              <a:gd name="connsiteY1" fmla="*/ 153349 h 1044560"/>
              <a:gd name="connsiteX2" fmla="*/ 4585849 w 5434565"/>
              <a:gd name="connsiteY2" fmla="*/ 0 h 1044560"/>
              <a:gd name="connsiteX3" fmla="*/ 5434565 w 5434565"/>
              <a:gd name="connsiteY3" fmla="*/ 508749 h 1044560"/>
              <a:gd name="connsiteX4" fmla="*/ 4559693 w 5434565"/>
              <a:gd name="connsiteY4" fmla="*/ 1044560 h 1044560"/>
              <a:gd name="connsiteX5" fmla="*/ 4551819 w 5434565"/>
              <a:gd name="connsiteY5" fmla="*/ 864992 h 1044560"/>
              <a:gd name="connsiteX6" fmla="*/ 12302 w 5434565"/>
              <a:gd name="connsiteY6" fmla="*/ 855348 h 1044560"/>
              <a:gd name="connsiteX7" fmla="*/ 0 w 5434565"/>
              <a:gd name="connsiteY7" fmla="*/ 167640 h 1044560"/>
              <a:gd name="connsiteX0" fmla="*/ 0 w 5434565"/>
              <a:gd name="connsiteY0" fmla="*/ 167640 h 1044560"/>
              <a:gd name="connsiteX1" fmla="*/ 4546886 w 5434565"/>
              <a:gd name="connsiteY1" fmla="*/ 160204 h 1044560"/>
              <a:gd name="connsiteX2" fmla="*/ 4585849 w 5434565"/>
              <a:gd name="connsiteY2" fmla="*/ 0 h 1044560"/>
              <a:gd name="connsiteX3" fmla="*/ 5434565 w 5434565"/>
              <a:gd name="connsiteY3" fmla="*/ 508749 h 1044560"/>
              <a:gd name="connsiteX4" fmla="*/ 4559693 w 5434565"/>
              <a:gd name="connsiteY4" fmla="*/ 1044560 h 1044560"/>
              <a:gd name="connsiteX5" fmla="*/ 4551819 w 5434565"/>
              <a:gd name="connsiteY5" fmla="*/ 864992 h 1044560"/>
              <a:gd name="connsiteX6" fmla="*/ 12302 w 5434565"/>
              <a:gd name="connsiteY6" fmla="*/ 855348 h 1044560"/>
              <a:gd name="connsiteX7" fmla="*/ 0 w 5434565"/>
              <a:gd name="connsiteY7" fmla="*/ 167640 h 1044560"/>
              <a:gd name="connsiteX0" fmla="*/ 0 w 5434565"/>
              <a:gd name="connsiteY0" fmla="*/ 164213 h 1041133"/>
              <a:gd name="connsiteX1" fmla="*/ 4546886 w 5434565"/>
              <a:gd name="connsiteY1" fmla="*/ 156777 h 1041133"/>
              <a:gd name="connsiteX2" fmla="*/ 4546310 w 5434565"/>
              <a:gd name="connsiteY2" fmla="*/ 0 h 1041133"/>
              <a:gd name="connsiteX3" fmla="*/ 5434565 w 5434565"/>
              <a:gd name="connsiteY3" fmla="*/ 505322 h 1041133"/>
              <a:gd name="connsiteX4" fmla="*/ 4559693 w 5434565"/>
              <a:gd name="connsiteY4" fmla="*/ 1041133 h 1041133"/>
              <a:gd name="connsiteX5" fmla="*/ 4551819 w 5434565"/>
              <a:gd name="connsiteY5" fmla="*/ 861565 h 1041133"/>
              <a:gd name="connsiteX6" fmla="*/ 12302 w 5434565"/>
              <a:gd name="connsiteY6" fmla="*/ 851921 h 1041133"/>
              <a:gd name="connsiteX7" fmla="*/ 0 w 5434565"/>
              <a:gd name="connsiteY7" fmla="*/ 164213 h 104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4565" h="1041133">
                <a:moveTo>
                  <a:pt x="0" y="164213"/>
                </a:moveTo>
                <a:lnTo>
                  <a:pt x="4546886" y="156777"/>
                </a:lnTo>
                <a:lnTo>
                  <a:pt x="4546310" y="0"/>
                </a:lnTo>
                <a:lnTo>
                  <a:pt x="5434565" y="505322"/>
                </a:lnTo>
                <a:lnTo>
                  <a:pt x="4559693" y="1041133"/>
                </a:lnTo>
                <a:lnTo>
                  <a:pt x="4551819" y="861565"/>
                </a:lnTo>
                <a:lnTo>
                  <a:pt x="12302" y="851921"/>
                </a:lnTo>
                <a:lnTo>
                  <a:pt x="0" y="16421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4E2AE-7790-4B7B-A0E4-2096135B038E}"/>
              </a:ext>
            </a:extLst>
          </p:cNvPr>
          <p:cNvSpPr txBox="1"/>
          <p:nvPr/>
        </p:nvSpPr>
        <p:spPr>
          <a:xfrm>
            <a:off x="671390" y="3196615"/>
            <a:ext cx="2116814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 contourW="12700">
              <a:bevelT w="317500" h="1270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l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Luminari" panose="02000505000000020004" pitchFamily="2" charset="0"/>
              </a:rPr>
              <a:t>Church 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C3764-EFB0-4B46-9DC9-C80BF5B7DBE8}"/>
              </a:ext>
            </a:extLst>
          </p:cNvPr>
          <p:cNvSpPr txBox="1"/>
          <p:nvPr/>
        </p:nvSpPr>
        <p:spPr>
          <a:xfrm>
            <a:off x="6243038" y="3180392"/>
            <a:ext cx="2283086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 contourW="12700">
              <a:bevelT w="317500" h="1270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Luminari" panose="02000505000000020004" pitchFamily="2" charset="0"/>
              </a:rPr>
              <a:t>Millennium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6DAF0A-DF04-4211-A1A3-B7CF6A8D1A5F}"/>
              </a:ext>
            </a:extLst>
          </p:cNvPr>
          <p:cNvSpPr/>
          <p:nvPr/>
        </p:nvSpPr>
        <p:spPr>
          <a:xfrm>
            <a:off x="2901550" y="3080169"/>
            <a:ext cx="3383192" cy="69879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EAECF-31E5-4866-A453-B463AB0C88D2}"/>
              </a:ext>
            </a:extLst>
          </p:cNvPr>
          <p:cNvSpPr txBox="1"/>
          <p:nvPr/>
        </p:nvSpPr>
        <p:spPr>
          <a:xfrm>
            <a:off x="3450196" y="3171427"/>
            <a:ext cx="2283086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 contourW="12700">
              <a:bevelT w="317500" h="1270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l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Luminari" panose="02000505000000020004" pitchFamily="2" charset="0"/>
              </a:rPr>
              <a:t>Tribulation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B305E-18E8-45E1-AE12-79267C51D2DC}"/>
              </a:ext>
            </a:extLst>
          </p:cNvPr>
          <p:cNvSpPr txBox="1"/>
          <p:nvPr/>
        </p:nvSpPr>
        <p:spPr>
          <a:xfrm>
            <a:off x="432707" y="1257300"/>
            <a:ext cx="193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Luminari" panose="02000505000000020004" pitchFamily="2" charset="0"/>
              </a:rPr>
              <a:t>Rapture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8B58D6-A95B-4E5F-B03E-8AC9E48D9F6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400175" y="1780520"/>
            <a:ext cx="1449161" cy="123210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E27F1C-AF18-4386-9A3A-E240B09C4234}"/>
              </a:ext>
            </a:extLst>
          </p:cNvPr>
          <p:cNvSpPr txBox="1"/>
          <p:nvPr/>
        </p:nvSpPr>
        <p:spPr>
          <a:xfrm>
            <a:off x="2294163" y="1262744"/>
            <a:ext cx="2310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Luminari" panose="02000505000000020004" pitchFamily="2" charset="0"/>
              </a:rPr>
              <a:t>Eze</a:t>
            </a:r>
            <a:r>
              <a:rPr lang="en-US" sz="2800" dirty="0">
                <a:solidFill>
                  <a:schemeClr val="bg1"/>
                </a:solidFill>
                <a:latin typeface="Luminari" panose="02000505000000020004" pitchFamily="2" charset="0"/>
              </a:rPr>
              <a:t>. 38-39 War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0DED53-B2CA-43EA-B4A5-F7FF0D42F87A}"/>
              </a:ext>
            </a:extLst>
          </p:cNvPr>
          <p:cNvSpPr txBox="1"/>
          <p:nvPr/>
        </p:nvSpPr>
        <p:spPr>
          <a:xfrm>
            <a:off x="4561113" y="1268186"/>
            <a:ext cx="2427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minari" panose="02000505000000020004" pitchFamily="2" charset="0"/>
              </a:rPr>
              <a:t>Abomination of Desolation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FBBDD5-C9CA-4096-BC52-7453FA334FAA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923911" y="2216851"/>
            <a:ext cx="525499" cy="80825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D29839-2C5D-46FF-8322-C3E5322C58A4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4552951" y="2222293"/>
            <a:ext cx="1221920" cy="81209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388603-71C3-4458-A69C-29D24EC03B07}"/>
              </a:ext>
            </a:extLst>
          </p:cNvPr>
          <p:cNvSpPr txBox="1"/>
          <p:nvPr/>
        </p:nvSpPr>
        <p:spPr>
          <a:xfrm>
            <a:off x="813566" y="4708874"/>
            <a:ext cx="2141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minari" panose="02000505000000020004" pitchFamily="2" charset="0"/>
              </a:rPr>
              <a:t>Rise of Antichrist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7BEB48-A119-462A-94FB-F6C16278E01D}"/>
              </a:ext>
            </a:extLst>
          </p:cNvPr>
          <p:cNvCxnSpPr>
            <a:cxnSpLocks/>
          </p:cNvCxnSpPr>
          <p:nvPr/>
        </p:nvCxnSpPr>
        <p:spPr>
          <a:xfrm flipV="1">
            <a:off x="1853478" y="3876928"/>
            <a:ext cx="1077284" cy="83194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83D7D0A-0143-4229-B128-53B3944779D7}"/>
              </a:ext>
            </a:extLst>
          </p:cNvPr>
          <p:cNvSpPr txBox="1"/>
          <p:nvPr/>
        </p:nvSpPr>
        <p:spPr>
          <a:xfrm>
            <a:off x="2951225" y="4711806"/>
            <a:ext cx="22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minari" panose="02000505000000020004" pitchFamily="2" charset="0"/>
              </a:rPr>
              <a:t>7-year peace treaty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B65BEB-C9F5-4234-83C6-66F0AA319FE3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2944854" y="3879860"/>
            <a:ext cx="1118898" cy="83194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3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2" grpId="0"/>
      <p:bldP spid="13" grpId="0"/>
      <p:bldP spid="18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  <p:extLst>
      <p:ext uri="{BB962C8B-B14F-4D97-AF65-F5344CB8AC3E}">
        <p14:creationId xmlns:p14="http://schemas.microsoft.com/office/powerpoint/2010/main" val="1833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457201" y="1118281"/>
            <a:ext cx="8288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Destroy</a:t>
            </a:r>
            <a:r>
              <a:rPr lang="en-US" sz="3200" dirty="0">
                <a:latin typeface="+mj-lt"/>
              </a:rPr>
              <a:t> ~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katargeō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– </a:t>
            </a:r>
            <a:r>
              <a:rPr lang="en-US" sz="3200" i="1" dirty="0">
                <a:latin typeface="+mj-lt"/>
              </a:rPr>
              <a:t>render powerless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721C1-B7C4-4976-865E-4258C5E8A8A8}"/>
              </a:ext>
            </a:extLst>
          </p:cNvPr>
          <p:cNvSpPr txBox="1"/>
          <p:nvPr/>
        </p:nvSpPr>
        <p:spPr bwMode="auto">
          <a:xfrm>
            <a:off x="1207039" y="2086847"/>
            <a:ext cx="6691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>
                <a:latin typeface="Luminari" panose="02000505000000020004" pitchFamily="2" charset="0"/>
              </a:rPr>
              <a:t>The Antichrist will be one bad dud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260C7-6AE4-47B9-8603-E5FB7E7DCF07}"/>
              </a:ext>
            </a:extLst>
          </p:cNvPr>
          <p:cNvSpPr txBox="1"/>
          <p:nvPr/>
        </p:nvSpPr>
        <p:spPr bwMode="auto">
          <a:xfrm>
            <a:off x="7651382" y="2094105"/>
            <a:ext cx="529771" cy="58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US" sz="3200" dirty="0">
                <a:latin typeface="Luminari" panose="02000505000000020004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1857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  <p:extLst>
      <p:ext uri="{BB962C8B-B14F-4D97-AF65-F5344CB8AC3E}">
        <p14:creationId xmlns:p14="http://schemas.microsoft.com/office/powerpoint/2010/main" val="12201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4F1B8-2E4D-4E24-83B7-03DB5D98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131888"/>
            <a:ext cx="82438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000" dirty="0">
                <a:latin typeface="+mj-lt"/>
              </a:rPr>
              <a:t>2 Thessalonians 1:11–2:8 ~ 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sits as God in the temple of God, showing himself that he is God. </a:t>
            </a:r>
          </a:p>
          <a:p>
            <a:r>
              <a:rPr lang="en-US" sz="3000" baseline="30000" dirty="0">
                <a:latin typeface="+mj-lt"/>
              </a:rPr>
              <a:t>5 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Do you not remember that when I was still with you I told you these things? </a:t>
            </a:r>
            <a:r>
              <a:rPr lang="en-US" sz="3000" baseline="30000" dirty="0">
                <a:latin typeface="+mj-lt"/>
              </a:rPr>
              <a:t>6 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And now you know what is restraining, that he may be revealed in his own time. </a:t>
            </a:r>
            <a:r>
              <a:rPr lang="en-US" sz="3000" baseline="30000" dirty="0">
                <a:latin typeface="+mj-lt"/>
              </a:rPr>
              <a:t>7 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For the mystery of lawlessness is already at work; only He who now restrains </a:t>
            </a:r>
            <a:r>
              <a:rPr lang="en-US" sz="3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will do so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until He is taken out of the way. </a:t>
            </a:r>
            <a:r>
              <a:rPr lang="en-US" sz="3000" baseline="30000" dirty="0">
                <a:latin typeface="+mj-lt"/>
              </a:rPr>
              <a:t>8 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And then the lawless one will be</a:t>
            </a:r>
          </a:p>
        </p:txBody>
      </p:sp>
    </p:spTree>
    <p:extLst>
      <p:ext uri="{BB962C8B-B14F-4D97-AF65-F5344CB8AC3E}">
        <p14:creationId xmlns:p14="http://schemas.microsoft.com/office/powerpoint/2010/main" val="37216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4F1B8-2E4D-4E24-83B7-03DB5D98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131888"/>
            <a:ext cx="82438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000" dirty="0">
                <a:latin typeface="+mj-lt"/>
              </a:rPr>
              <a:t>2 Thessalonians 1:11–2:8 ~ </a:t>
            </a:r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revealed, whom the Lord will consume with the breath of His mouth and destroy with the brightness of His coming. </a:t>
            </a:r>
          </a:p>
        </p:txBody>
      </p:sp>
    </p:spTree>
    <p:extLst>
      <p:ext uri="{BB962C8B-B14F-4D97-AF65-F5344CB8AC3E}">
        <p14:creationId xmlns:p14="http://schemas.microsoft.com/office/powerpoint/2010/main" val="26520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pic>
        <p:nvPicPr>
          <p:cNvPr id="7" name="Picture 6" descr="A picture containing outdoor, tree, sky, fence&#10;&#10;Description generated with very high confidence">
            <a:extLst>
              <a:ext uri="{FF2B5EF4-FFF2-40B4-BE49-F238E27FC236}">
                <a16:creationId xmlns:a16="http://schemas.microsoft.com/office/drawing/2014/main" id="{7B25C41B-4C58-4436-824C-4BD9D58C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718">
            <a:off x="1941582" y="1613404"/>
            <a:ext cx="4912492" cy="3689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/>
          </a:sp3d>
        </p:spPr>
      </p:pic>
    </p:spTree>
    <p:extLst>
      <p:ext uri="{BB962C8B-B14F-4D97-AF65-F5344CB8AC3E}">
        <p14:creationId xmlns:p14="http://schemas.microsoft.com/office/powerpoint/2010/main" val="5458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7B26ECB6-1F5D-4C34-AE5E-11A31A71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</p:spTree>
    <p:extLst>
      <p:ext uri="{BB962C8B-B14F-4D97-AF65-F5344CB8AC3E}">
        <p14:creationId xmlns:p14="http://schemas.microsoft.com/office/powerpoint/2010/main" val="20517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66C28F23-5B65-4390-BBDA-9AF801FB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5375"/>
            <a:ext cx="561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Luminari" panose="02000505000000020004" pitchFamily="2" charset="0"/>
              </a:rPr>
              <a:t>2 Thessalonians 1:1-12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1DF99-C6BD-426D-8D83-19EE75FBE02F}"/>
              </a:ext>
            </a:extLst>
          </p:cNvPr>
          <p:cNvSpPr txBox="1"/>
          <p:nvPr/>
        </p:nvSpPr>
        <p:spPr>
          <a:xfrm>
            <a:off x="703263" y="2090737"/>
            <a:ext cx="80422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nor by letter </a:t>
            </a:r>
            <a:r>
              <a:rPr lang="en-US" sz="3200" dirty="0">
                <a:latin typeface="+mj-lt"/>
              </a:rPr>
              <a:t>~ i.e. a forgery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4F1B8-2E4D-4E24-83B7-03DB5D98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131888"/>
            <a:ext cx="8243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Luminari" panose="02000505000000020004" pitchFamily="2" charset="0"/>
              </a:rPr>
              <a:t>shaken in mind </a:t>
            </a:r>
            <a:r>
              <a:rPr lang="en-US" sz="3200" dirty="0">
                <a:latin typeface="Luminari" panose="02000505000000020004" pitchFamily="2" charset="0"/>
              </a:rPr>
              <a:t>~ 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nous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Luminari" panose="02000505000000020004" pitchFamily="2" charset="0"/>
              </a:rPr>
              <a:t>– </a:t>
            </a:r>
            <a:r>
              <a:rPr lang="en-US" sz="3200" i="1" dirty="0">
                <a:latin typeface="Luminari" panose="02000505000000020004" pitchFamily="2" charset="0"/>
              </a:rPr>
              <a:t>from the mind</a:t>
            </a:r>
            <a:endParaRPr lang="en-US" altLang="en-US" sz="4800" dirty="0">
              <a:solidFill>
                <a:schemeClr val="bg1"/>
              </a:solidFill>
              <a:latin typeface="Luminari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2 Thessalonian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hessalonians">
      <a:majorFont>
        <a:latin typeface="Luminari"/>
        <a:ea typeface=""/>
        <a:cs typeface=""/>
      </a:majorFont>
      <a:minorFont>
        <a:latin typeface="Lumina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 eaLnBrk="1" hangingPunct="1">
          <a:defRPr sz="3200" dirty="0">
            <a:latin typeface="Luminari" panose="02000505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12D681A-AC94-4D44-982B-DED545598E4A}" vid="{8399728E-87D9-4CD5-91D5-358F352F9F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Thessalonians</Template>
  <TotalTime>3559</TotalTime>
  <Words>848</Words>
  <Application>Microsoft Office PowerPoint</Application>
  <PresentationFormat>On-screen Show (4:3)</PresentationFormat>
  <Paragraphs>140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Luminari</vt:lpstr>
      <vt:lpstr>Calibri</vt:lpstr>
      <vt:lpstr>Aharoni</vt:lpstr>
      <vt:lpstr>Calibri Light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6</cp:revision>
  <dcterms:created xsi:type="dcterms:W3CDTF">2018-01-12T00:16:02Z</dcterms:created>
  <dcterms:modified xsi:type="dcterms:W3CDTF">2018-01-14T13:35:40Z</dcterms:modified>
</cp:coreProperties>
</file>